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4" r:id="rId2"/>
    <p:sldId id="265" r:id="rId3"/>
    <p:sldId id="266" r:id="rId4"/>
    <p:sldId id="262" r:id="rId5"/>
    <p:sldId id="263" r:id="rId6"/>
    <p:sldId id="261" r:id="rId7"/>
    <p:sldId id="267" r:id="rId8"/>
    <p:sldId id="268" r:id="rId9"/>
    <p:sldId id="256" r:id="rId10"/>
    <p:sldId id="257" r:id="rId11"/>
    <p:sldId id="258" r:id="rId12"/>
    <p:sldId id="259" r:id="rId13"/>
    <p:sldId id="260" r:id="rId1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>
        <p:scale>
          <a:sx n="90" d="100"/>
          <a:sy n="90" d="100"/>
        </p:scale>
        <p:origin x="-1404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1A0E7-F92D-468A-AC13-B8731272A609}" type="datetimeFigureOut">
              <a:rPr lang="fr-FR" smtClean="0"/>
              <a:t>05/01/2016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62DC7-284D-4B24-8390-A2FE03DE5B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049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2DC7-284D-4B24-8390-A2FE03DE5B8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792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05/01/2016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Dick_Fosbury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78" b="100000" l="4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357" y="56425"/>
            <a:ext cx="1160467" cy="106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7500" y1="10000" x2="71875" y2="14375"/>
                        <a14:foregroundMark x1="19375" y1="8750" x2="24375" y2="18750"/>
                        <a14:foregroundMark x1="21875" y1="66875" x2="21875" y2="66875"/>
                        <a14:foregroundMark x1="75000" y1="72500" x2="75000" y2="72500"/>
                        <a14:foregroundMark x1="20625" y1="80625" x2="18125" y2="80625"/>
                        <a14:backgroundMark x1="88125" y1="19375" x2="85625" y2="41250"/>
                        <a14:backgroundMark x1="95000" y1="23750" x2="91875" y2="75000"/>
                        <a14:backgroundMark x1="89375" y1="10625" x2="85000" y2="46875"/>
                        <a14:backgroundMark x1="85625" y1="85000" x2="85625" y2="85000"/>
                        <a14:backgroundMark x1="66875" y1="43125" x2="66875" y2="43125"/>
                        <a14:backgroundMark x1="63750" y1="46875" x2="63750" y2="46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" y="0"/>
            <a:ext cx="1384920" cy="129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51720" y="141003"/>
            <a:ext cx="5544616" cy="1200329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Université Abdelmalek </a:t>
            </a:r>
            <a:r>
              <a:rPr lang="fr-FR" altLang="fr-FR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Essaadi</a:t>
            </a:r>
            <a:r>
              <a:rPr lang="fr-FR" altLang="fr-F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- Tétouan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Ecole Normale Supérieure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Filière : Education physique et sportive</a:t>
            </a:r>
          </a:p>
        </p:txBody>
      </p:sp>
      <p:sp>
        <p:nvSpPr>
          <p:cNvPr id="7" name="Rectangle 6"/>
          <p:cNvSpPr/>
          <p:nvPr/>
        </p:nvSpPr>
        <p:spPr>
          <a:xfrm>
            <a:off x="2371364" y="3429000"/>
            <a:ext cx="47628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Historique et records </a:t>
            </a:r>
            <a:endParaRPr lang="fr-FR" sz="4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fr-FR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saut en </a:t>
            </a:r>
            <a:r>
              <a:rPr lang="fr-FR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hauteur</a:t>
            </a:r>
            <a:endParaRPr lang="fr-FR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5696" y="572251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Réalisée  par </a:t>
            </a:r>
            <a:r>
              <a:rPr lang="fr-FR" b="1" dirty="0" smtClean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fr-F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fr-F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HADDOUCH</a:t>
            </a:r>
            <a:r>
              <a:rPr lang="fr-F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Oussama</a:t>
            </a:r>
            <a:endParaRPr lang="fr-F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fr-FR" b="1" dirty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516216" y="5722511"/>
            <a:ext cx="24961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Encadre par :</a:t>
            </a:r>
          </a:p>
          <a:p>
            <a:endParaRPr lang="fr-F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fr-F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</a:t>
            </a:r>
            <a:r>
              <a:rPr lang="fr-FR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fr-FR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BAKALI  </a:t>
            </a:r>
            <a:r>
              <a:rPr lang="fr-FR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Nidal</a:t>
            </a:r>
            <a:endParaRPr lang="fr-FR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46050" y="6487965"/>
            <a:ext cx="2555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Année universitaire : 2015-2016</a:t>
            </a:r>
          </a:p>
        </p:txBody>
      </p:sp>
    </p:spTree>
    <p:extLst>
      <p:ext uri="{BB962C8B-B14F-4D97-AF65-F5344CB8AC3E}">
        <p14:creationId xmlns:p14="http://schemas.microsoft.com/office/powerpoint/2010/main" val="51224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fr-FR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Records continentaux en plein air</a:t>
            </a:r>
            <a:br>
              <a:rPr lang="fr-FR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908720"/>
            <a:ext cx="9036496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875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5656" y="32657"/>
            <a:ext cx="5328592" cy="826435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Hommes</a:t>
            </a:r>
            <a:b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Meilleurs </a:t>
            </a:r>
            <a: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performeurs en plein air</a:t>
            </a:r>
            <a:endParaRPr lang="fr-FR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92899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50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5112568" cy="922114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Femmes</a:t>
            </a:r>
            <a:b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Meilleurs performeurs en plein air</a:t>
            </a:r>
            <a:b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fr-FR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9036496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90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35696" y="2780928"/>
            <a:ext cx="5122912" cy="1252736"/>
          </a:xfrm>
        </p:spPr>
        <p:txBody>
          <a:bodyPr/>
          <a:lstStyle/>
          <a:p>
            <a:pPr marL="0" indent="0" algn="ctr">
              <a:buNone/>
            </a:pPr>
            <a:endParaRPr lang="fr-F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396" y="4734342"/>
            <a:ext cx="545213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66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Merci de </a:t>
            </a:r>
          </a:p>
          <a:p>
            <a:pPr algn="ctr"/>
            <a:r>
              <a:rPr lang="fr-FR" sz="66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votre </a:t>
            </a:r>
            <a:r>
              <a:rPr lang="fr-FR" sz="6600" b="1" i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attention </a:t>
            </a:r>
          </a:p>
        </p:txBody>
      </p:sp>
    </p:spTree>
    <p:extLst>
      <p:ext uri="{BB962C8B-B14F-4D97-AF65-F5344CB8AC3E}">
        <p14:creationId xmlns:p14="http://schemas.microsoft.com/office/powerpoint/2010/main" val="286871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 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netdna.webdesignerdepot.com/uploads/2013/04/Dvdp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3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lh5.googleusercontent.com/-OoGl0PFxXTY/UyyBlBMEQOI/AAAAAAAABvw/JxjN1Js8id8/w800-h800/13040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ttps://lh5.googleusercontent.com/-OoGl0PFxXTY/UyyBlBMEQOI/AAAAAAAABvw/JxjN1Js8id8/w800-h800/13040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429000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83768" y="1779203"/>
            <a:ext cx="3174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Historique</a:t>
            </a:r>
            <a:endParaRPr lang="fr-F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60177" y="3462301"/>
            <a:ext cx="24565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Records</a:t>
            </a:r>
            <a:endParaRPr lang="fr-FR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2948" y="116632"/>
            <a:ext cx="35939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6000" b="1" cap="none" spc="0" dirty="0" smtClean="0">
                <a:ln w="11430"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 </a:t>
            </a:r>
          </a:p>
          <a:p>
            <a:pPr algn="ctr"/>
            <a:endParaRPr lang="fr-FR" sz="6000" b="1" cap="none" spc="0" dirty="0">
              <a:ln w="11430"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680" y="162798"/>
            <a:ext cx="2489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905"/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PLAN</a:t>
            </a:r>
            <a:endParaRPr lang="fr-FR" sz="5400" b="1" cap="none" spc="0" dirty="0">
              <a:ln w="1905"/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248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74" name="Picture 2" descr="http://cartman.tv/img_220930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37275" y="3645024"/>
            <a:ext cx="47050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857250" indent="-857250" algn="ctr">
              <a:buFont typeface="Wingdings" panose="05000000000000000000" pitchFamily="2" charset="2"/>
              <a:buChar char="v"/>
            </a:pPr>
            <a:r>
              <a:rPr lang="fr-FR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Historique</a:t>
            </a:r>
            <a:endParaRPr lang="fr-FR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43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Définition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fr-FR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 saut en hauteur est une épreuve d’athlétisme qui consiste à franchir une barre posée entre deux supports verticaux en prenant appel sur une jambe.</a:t>
            </a:r>
            <a:endParaRPr lang="fr-FR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www.camden.k12.nj.us/S/ECMS/aniGi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799288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98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2998"/>
            <a:ext cx="8229600" cy="1143000"/>
          </a:xfrm>
        </p:spPr>
        <p:txBody>
          <a:bodyPr/>
          <a:lstStyle/>
          <a:p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Evolution Historique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Autofit/>
          </a:bodyPr>
          <a:lstStyle/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1793 :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Première mention dans le livre  ‘’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Gymnastik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fur die </a:t>
            </a:r>
            <a:r>
              <a:rPr lang="fr-F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jugend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’’, de GUTSMUTHS, sous la forme d’un saut au-dessus d’une corde tendue.</a:t>
            </a:r>
          </a:p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 :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Premier record officieux : 1,67m – J.OVERLAND (Canada)</a:t>
            </a:r>
          </a:p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1895</a:t>
            </a:r>
            <a:r>
              <a:rPr lang="fr-F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fr-F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‘’ Ciseau avec retournement intérieur ’’– M.SWEENEY (USA) 1,97m.</a:t>
            </a:r>
          </a:p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1912 :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‘’ Rouleau californien’’ – G.HORINE (USA) : 2,00m</a:t>
            </a:r>
          </a:p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1940 :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‘’ Rouleau ventral ‘’ – L.STEERS (USA) : 2,11m</a:t>
            </a:r>
          </a:p>
          <a:p>
            <a:pPr algn="just"/>
            <a:r>
              <a:rPr lang="fr-FR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1968 : </a:t>
            </a:r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‘’ Fosbury-flop’’ – Richard FOSBURY (USA), nouvelle technique de franchissement devient champion olympique en réalisant 2,24m.</a:t>
            </a:r>
          </a:p>
          <a:p>
            <a:pPr algn="just"/>
            <a:r>
              <a:rPr lang="fr-F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L’actuel record du monde (2,45m) est détenu par le Cubain Javier SOTOMAYOR en Fosbury en 1993 à Salamanque</a:t>
            </a:r>
          </a:p>
        </p:txBody>
      </p:sp>
    </p:spTree>
    <p:extLst>
      <p:ext uri="{BB962C8B-B14F-4D97-AF65-F5344CB8AC3E}">
        <p14:creationId xmlns:p14="http://schemas.microsoft.com/office/powerpoint/2010/main" val="44581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4288" y="0"/>
            <a:ext cx="8229600" cy="202034"/>
          </a:xfrm>
        </p:spPr>
        <p:txBody>
          <a:bodyPr>
            <a:noAutofit/>
          </a:bodyPr>
          <a:lstStyle/>
          <a:p>
            <a:pPr algn="l"/>
            <a:r>
              <a:rPr lang="fr-FR" sz="2400" dirty="0" smtClean="0"/>
              <a:t> 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 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74" y="0"/>
            <a:ext cx="9182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1417" y="980728"/>
            <a:ext cx="2232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dirty="0"/>
              <a:t>L'athlète saute en élevant </a:t>
            </a:r>
            <a:r>
              <a:rPr lang="fr-FR" b="1" dirty="0" smtClean="0"/>
              <a:t>la première </a:t>
            </a:r>
            <a:r>
              <a:rPr lang="fr-FR" b="1" dirty="0"/>
              <a:t>jambe et quand il est passé, il élève l'autre en retombant</a:t>
            </a:r>
          </a:p>
        </p:txBody>
      </p:sp>
      <p:sp>
        <p:nvSpPr>
          <p:cNvPr id="6" name="Rectangle 5"/>
          <p:cNvSpPr/>
          <p:nvPr/>
        </p:nvSpPr>
        <p:spPr>
          <a:xfrm>
            <a:off x="2226058" y="972543"/>
            <a:ext cx="228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dirty="0"/>
              <a:t>L'athlète attaque la barre de face et saute à l'horizontale, sur le côté, la jambe d'appel pliée, sous lui.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01992" y="977694"/>
            <a:ext cx="228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>
                <a:latin typeface="+mj-lt"/>
                <a:cs typeface="Arial" panose="020B0604020202020204" pitchFamily="34" charset="0"/>
              </a:rPr>
              <a:t>L'athlète attaque l'obstacle latéralement en s'enroulant littéralement autour de la barre, à l'horizontale. Le problème de cette technique était le dégagement de la jambe d'appel au-dessus de la barre</a:t>
            </a:r>
            <a:r>
              <a:rPr lang="fr-FR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6887992" y="1004942"/>
            <a:ext cx="22441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Le </a:t>
            </a:r>
            <a:r>
              <a:rPr lang="fr-FR" b="1" dirty="0" smtClean="0"/>
              <a:t>Fosbury-flop</a:t>
            </a:r>
            <a:r>
              <a:rPr lang="fr-FR" b="1" dirty="0"/>
              <a:t> est la technique la plus utilisée actuellement. Elle fut utilisée pour la première fois dans une compétition internationale aux </a:t>
            </a:r>
            <a:r>
              <a:rPr lang="fr-FR" b="1" dirty="0" smtClean="0"/>
              <a:t>Jeux olympiques de </a:t>
            </a:r>
            <a:r>
              <a:rPr lang="fr-FR" b="1" smtClean="0"/>
              <a:t>1968 </a:t>
            </a:r>
            <a:r>
              <a:rPr lang="fr-FR" b="1" dirty="0"/>
              <a:t> par </a:t>
            </a:r>
            <a:r>
              <a:rPr lang="fr-FR" b="1" dirty="0">
                <a:hlinkClick r:id="rId3" tooltip="Dick Fosbury"/>
              </a:rPr>
              <a:t>Dick Fosbury</a:t>
            </a:r>
            <a:r>
              <a:rPr lang="fr-F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907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0" name="Picture 2" descr="http://md1.libe.com/photo/802196-475782095.jpg?modified_at=1440766768&amp;width=9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09282" y="266115"/>
            <a:ext cx="40811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857250" indent="-857250" algn="ctr">
              <a:buFont typeface="Wingdings" panose="05000000000000000000" pitchFamily="2" charset="2"/>
              <a:buChar char="v"/>
            </a:pPr>
            <a:r>
              <a:rPr lang="fr-FR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Records</a:t>
            </a:r>
            <a:endParaRPr lang="fr-FR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972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Records du </a:t>
            </a:r>
            <a:r>
              <a:rPr lang="fr-FR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Maroc</a:t>
            </a:r>
            <a:r>
              <a:rPr lang="fr-FR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r-FR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Mohamed </a:t>
            </a:r>
            <a:r>
              <a:rPr lang="fr-FR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Aghlal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(né en 1961) est 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 athlète marocain,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spécialiste 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 saut en hauteur ,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détenteur du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record du Maroc avec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2,17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 .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Il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remporte la médaille d'or du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saut en hauteur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lors des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championnats d’Afrique de 1984,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Rabat </a:t>
            </a:r>
            <a:r>
              <a:rPr lang="fr-F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au Maroc, en établissant le meilleur saut de sa carrière avec 2,17 </a:t>
            </a:r>
            <a:r>
              <a:rPr lang="fr-F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 .</a:t>
            </a:r>
          </a:p>
          <a:p>
            <a:pPr marL="0" indent="0" algn="just">
              <a:buNone/>
            </a:pP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fr-F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9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0641" y="-13253"/>
            <a:ext cx="8229600" cy="1143000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Records du monde actuels du saut en hauteur</a:t>
            </a:r>
            <a:b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  </a:t>
            </a:r>
            <a:endParaRPr lang="fr-FR" dirty="0"/>
          </a:p>
        </p:txBody>
      </p:sp>
      <p:pic>
        <p:nvPicPr>
          <p:cNvPr id="1027" name="Picture 3" descr="C:\Users\hd oussama\Desktop\saut en hauteur\Sans titre 2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123728" y="3195597"/>
            <a:ext cx="4446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Records en compétition</a:t>
            </a:r>
            <a:br>
              <a:rPr lang="fr-FR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9077325" cy="27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4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227</Words>
  <Application>Microsoft Office PowerPoint</Application>
  <PresentationFormat>Affichage à l'écran (4:3)</PresentationFormat>
  <Paragraphs>51</Paragraphs>
  <Slides>13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Thème Office</vt:lpstr>
      <vt:lpstr>Présentation PowerPoint</vt:lpstr>
      <vt:lpstr>  </vt:lpstr>
      <vt:lpstr>Présentation PowerPoint</vt:lpstr>
      <vt:lpstr>Définition</vt:lpstr>
      <vt:lpstr>Evolution Historique</vt:lpstr>
      <vt:lpstr> </vt:lpstr>
      <vt:lpstr>Présentation PowerPoint</vt:lpstr>
      <vt:lpstr>Records du Maroc </vt:lpstr>
      <vt:lpstr>Records du monde actuels du saut en hauteur </vt:lpstr>
      <vt:lpstr>Records continentaux en plein air </vt:lpstr>
      <vt:lpstr>Hommes Meilleurs performeurs en plein air</vt:lpstr>
      <vt:lpstr>Femmes Meilleurs performeurs en plein air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Records du monde </dc:title>
  <dc:creator>hd oussama</dc:creator>
  <cp:lastModifiedBy>hd oussama</cp:lastModifiedBy>
  <cp:revision>43</cp:revision>
  <dcterms:created xsi:type="dcterms:W3CDTF">2016-01-04T17:34:49Z</dcterms:created>
  <dcterms:modified xsi:type="dcterms:W3CDTF">2016-01-05T18:46:00Z</dcterms:modified>
</cp:coreProperties>
</file>