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3" r:id="rId2"/>
    <p:sldId id="269" r:id="rId3"/>
    <p:sldId id="267" r:id="rId4"/>
    <p:sldId id="268" r:id="rId5"/>
    <p:sldId id="258" r:id="rId6"/>
    <p:sldId id="275" r:id="rId7"/>
    <p:sldId id="276" r:id="rId8"/>
    <p:sldId id="260" r:id="rId9"/>
    <p:sldId id="263" r:id="rId10"/>
    <p:sldId id="266" r:id="rId11"/>
    <p:sldId id="264" r:id="rId12"/>
    <p:sldId id="274"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p:scale>
          <a:sx n="76" d="100"/>
          <a:sy n="76" d="100"/>
        </p:scale>
        <p:origin x="-1218" y="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D76B7-4D76-4F08-A71F-8879F0AC4CDF}"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F50EA9A3-0205-42D8-B403-86AB7A1C966A}">
      <dgm:prSet phldrT="[Texte]" custT="1"/>
      <dgm:spPr/>
      <dgm:t>
        <a:bodyPr/>
        <a:lstStyle/>
        <a:p>
          <a:r>
            <a:rPr lang="fr-FR" sz="1600" b="1" dirty="0" smtClean="0">
              <a:solidFill>
                <a:schemeClr val="tx1"/>
              </a:solidFill>
            </a:rPr>
            <a:t>La mobilisation d’un ensemble de ressources</a:t>
          </a:r>
          <a:endParaRPr lang="fr-FR" sz="1600" b="1" dirty="0">
            <a:solidFill>
              <a:schemeClr val="tx1"/>
            </a:solidFill>
          </a:endParaRPr>
        </a:p>
      </dgm:t>
    </dgm:pt>
    <dgm:pt modelId="{7AB4C59A-4CB8-4333-9935-F72DC9B2A5AF}" type="parTrans" cxnId="{CBFDD92F-116F-4A4F-A3C7-AAAB491CF5C1}">
      <dgm:prSet/>
      <dgm:spPr/>
      <dgm:t>
        <a:bodyPr/>
        <a:lstStyle/>
        <a:p>
          <a:endParaRPr lang="fr-FR"/>
        </a:p>
      </dgm:t>
    </dgm:pt>
    <dgm:pt modelId="{305533E2-D9C7-459E-81F7-B984DDC14152}" type="sibTrans" cxnId="{CBFDD92F-116F-4A4F-A3C7-AAAB491CF5C1}">
      <dgm:prSet/>
      <dgm:spPr/>
      <dgm:t>
        <a:bodyPr/>
        <a:lstStyle/>
        <a:p>
          <a:endParaRPr lang="fr-FR"/>
        </a:p>
      </dgm:t>
    </dgm:pt>
    <dgm:pt modelId="{25B067C1-6B3B-41BE-A9E5-126E975EB638}">
      <dgm:prSet phldrT="[Texte]"/>
      <dgm:spPr/>
      <dgm:t>
        <a:bodyPr/>
        <a:lstStyle/>
        <a:p>
          <a:r>
            <a:rPr lang="fr-FR" b="1" dirty="0" smtClean="0">
              <a:solidFill>
                <a:schemeClr val="tx1"/>
              </a:solidFill>
            </a:rPr>
            <a:t>Le caractère de finalité</a:t>
          </a:r>
          <a:endParaRPr lang="fr-FR" b="1" dirty="0">
            <a:solidFill>
              <a:schemeClr val="tx1"/>
            </a:solidFill>
          </a:endParaRPr>
        </a:p>
      </dgm:t>
    </dgm:pt>
    <dgm:pt modelId="{D657D395-3B0B-4DAD-9071-90F7C97EE905}" type="parTrans" cxnId="{85B7371E-04BE-496F-B253-B3D562A17408}">
      <dgm:prSet/>
      <dgm:spPr/>
      <dgm:t>
        <a:bodyPr/>
        <a:lstStyle/>
        <a:p>
          <a:endParaRPr lang="fr-FR"/>
        </a:p>
      </dgm:t>
    </dgm:pt>
    <dgm:pt modelId="{806CA797-6DA5-4735-89A0-CE995B2CB3D9}" type="sibTrans" cxnId="{85B7371E-04BE-496F-B253-B3D562A17408}">
      <dgm:prSet/>
      <dgm:spPr/>
      <dgm:t>
        <a:bodyPr/>
        <a:lstStyle/>
        <a:p>
          <a:endParaRPr lang="fr-FR"/>
        </a:p>
      </dgm:t>
    </dgm:pt>
    <dgm:pt modelId="{BDCD734D-18F1-40A8-9013-C2B2783A08B4}">
      <dgm:prSet phldrT="[Texte]"/>
      <dgm:spPr/>
      <dgm:t>
        <a:bodyPr/>
        <a:lstStyle/>
        <a:p>
          <a:r>
            <a:rPr lang="fr-FR" b="1" dirty="0" smtClean="0">
              <a:solidFill>
                <a:schemeClr val="tx1"/>
              </a:solidFill>
            </a:rPr>
            <a:t>Lien entre une famille de situation</a:t>
          </a:r>
          <a:endParaRPr lang="fr-FR" b="1" dirty="0">
            <a:solidFill>
              <a:schemeClr val="tx1"/>
            </a:solidFill>
          </a:endParaRPr>
        </a:p>
      </dgm:t>
    </dgm:pt>
    <dgm:pt modelId="{77367587-9268-42FA-A9DB-9CA9AFDFFC45}" type="parTrans" cxnId="{9B96BC16-4C17-439B-ADD6-3F35F7B5E7CB}">
      <dgm:prSet/>
      <dgm:spPr/>
      <dgm:t>
        <a:bodyPr/>
        <a:lstStyle/>
        <a:p>
          <a:endParaRPr lang="fr-FR"/>
        </a:p>
      </dgm:t>
    </dgm:pt>
    <dgm:pt modelId="{01285FB2-BC27-4F76-B882-AE988BEA5D5F}" type="sibTrans" cxnId="{9B96BC16-4C17-439B-ADD6-3F35F7B5E7CB}">
      <dgm:prSet/>
      <dgm:spPr/>
      <dgm:t>
        <a:bodyPr/>
        <a:lstStyle/>
        <a:p>
          <a:endParaRPr lang="fr-FR"/>
        </a:p>
      </dgm:t>
    </dgm:pt>
    <dgm:pt modelId="{3392EED3-3193-4D8B-B1C9-96BB86019350}">
      <dgm:prSet phldrT="[Texte]"/>
      <dgm:spPr/>
      <dgm:t>
        <a:bodyPr/>
        <a:lstStyle/>
        <a:p>
          <a:r>
            <a:rPr lang="fr-FR" b="1" dirty="0" smtClean="0">
              <a:solidFill>
                <a:schemeClr val="tx1"/>
              </a:solidFill>
            </a:rPr>
            <a:t>Caractère disciplinaire</a:t>
          </a:r>
          <a:endParaRPr lang="fr-FR" b="1" dirty="0">
            <a:solidFill>
              <a:schemeClr val="tx1"/>
            </a:solidFill>
          </a:endParaRPr>
        </a:p>
      </dgm:t>
    </dgm:pt>
    <dgm:pt modelId="{9A8A86DE-E1AB-4CBE-AA67-57800168A76F}" type="parTrans" cxnId="{112E4B0B-A214-4873-AEB0-2624A7E759BA}">
      <dgm:prSet/>
      <dgm:spPr/>
      <dgm:t>
        <a:bodyPr/>
        <a:lstStyle/>
        <a:p>
          <a:endParaRPr lang="fr-FR"/>
        </a:p>
      </dgm:t>
    </dgm:pt>
    <dgm:pt modelId="{5FDD8BF9-2823-4E3D-90D8-60787A56056E}" type="sibTrans" cxnId="{112E4B0B-A214-4873-AEB0-2624A7E759BA}">
      <dgm:prSet/>
      <dgm:spPr/>
      <dgm:t>
        <a:bodyPr/>
        <a:lstStyle/>
        <a:p>
          <a:endParaRPr lang="fr-FR"/>
        </a:p>
      </dgm:t>
    </dgm:pt>
    <dgm:pt modelId="{B54F0B0E-6928-4639-AFA7-677116156B58}">
      <dgm:prSet phldrT="[Texte]"/>
      <dgm:spPr/>
      <dgm:t>
        <a:bodyPr/>
        <a:lstStyle/>
        <a:p>
          <a:r>
            <a:rPr lang="fr-FR" b="1" dirty="0" smtClean="0">
              <a:solidFill>
                <a:schemeClr val="tx1"/>
              </a:solidFill>
            </a:rPr>
            <a:t>Caractère de l’</a:t>
          </a:r>
          <a:r>
            <a:rPr lang="fr-FR" b="1" dirty="0" err="1" smtClean="0">
              <a:solidFill>
                <a:schemeClr val="tx1"/>
              </a:solidFill>
            </a:rPr>
            <a:t>évaluabilité</a:t>
          </a:r>
          <a:endParaRPr lang="fr-FR" b="1" dirty="0">
            <a:solidFill>
              <a:schemeClr val="tx1"/>
            </a:solidFill>
          </a:endParaRPr>
        </a:p>
      </dgm:t>
    </dgm:pt>
    <dgm:pt modelId="{BCD4ADDF-0C0F-4384-AF00-C7966B845AD4}" type="parTrans" cxnId="{4566B797-5F12-4E5D-9A44-AAE663CDD7AA}">
      <dgm:prSet/>
      <dgm:spPr/>
      <dgm:t>
        <a:bodyPr/>
        <a:lstStyle/>
        <a:p>
          <a:endParaRPr lang="fr-FR"/>
        </a:p>
      </dgm:t>
    </dgm:pt>
    <dgm:pt modelId="{C2C0B3E7-A9BA-4F83-919F-25A3FDE6BD95}" type="sibTrans" cxnId="{4566B797-5F12-4E5D-9A44-AAE663CDD7AA}">
      <dgm:prSet/>
      <dgm:spPr/>
      <dgm:t>
        <a:bodyPr/>
        <a:lstStyle/>
        <a:p>
          <a:endParaRPr lang="fr-FR"/>
        </a:p>
      </dgm:t>
    </dgm:pt>
    <dgm:pt modelId="{D3387BFF-C84F-46E6-815E-1BE6BC5956E2}" type="pres">
      <dgm:prSet presAssocID="{75DD76B7-4D76-4F08-A71F-8879F0AC4CDF}" presName="cycle" presStyleCnt="0">
        <dgm:presLayoutVars>
          <dgm:dir/>
          <dgm:resizeHandles val="exact"/>
        </dgm:presLayoutVars>
      </dgm:prSet>
      <dgm:spPr/>
      <dgm:t>
        <a:bodyPr/>
        <a:lstStyle/>
        <a:p>
          <a:endParaRPr lang="fr-FR"/>
        </a:p>
      </dgm:t>
    </dgm:pt>
    <dgm:pt modelId="{AFB948B5-D0E6-4DD3-9C56-B6DE707D59E7}" type="pres">
      <dgm:prSet presAssocID="{F50EA9A3-0205-42D8-B403-86AB7A1C966A}" presName="node" presStyleLbl="node1" presStyleIdx="0" presStyleCnt="5" custScaleX="143247" custScaleY="110898">
        <dgm:presLayoutVars>
          <dgm:bulletEnabled val="1"/>
        </dgm:presLayoutVars>
      </dgm:prSet>
      <dgm:spPr/>
      <dgm:t>
        <a:bodyPr/>
        <a:lstStyle/>
        <a:p>
          <a:endParaRPr lang="fr-FR"/>
        </a:p>
      </dgm:t>
    </dgm:pt>
    <dgm:pt modelId="{A8AC2914-BE33-4279-A5CA-CDD6E4707E9C}" type="pres">
      <dgm:prSet presAssocID="{305533E2-D9C7-459E-81F7-B984DDC14152}" presName="sibTrans" presStyleLbl="sibTrans2D1" presStyleIdx="0" presStyleCnt="5"/>
      <dgm:spPr/>
      <dgm:t>
        <a:bodyPr/>
        <a:lstStyle/>
        <a:p>
          <a:endParaRPr lang="fr-FR"/>
        </a:p>
      </dgm:t>
    </dgm:pt>
    <dgm:pt modelId="{9DF40CEB-E855-4A43-840B-4097D8F4C5E5}" type="pres">
      <dgm:prSet presAssocID="{305533E2-D9C7-459E-81F7-B984DDC14152}" presName="connectorText" presStyleLbl="sibTrans2D1" presStyleIdx="0" presStyleCnt="5"/>
      <dgm:spPr/>
      <dgm:t>
        <a:bodyPr/>
        <a:lstStyle/>
        <a:p>
          <a:endParaRPr lang="fr-FR"/>
        </a:p>
      </dgm:t>
    </dgm:pt>
    <dgm:pt modelId="{1256D014-FAD5-4418-87C3-B5D56EC7DFA3}" type="pres">
      <dgm:prSet presAssocID="{25B067C1-6B3B-41BE-A9E5-126E975EB638}" presName="node" presStyleLbl="node1" presStyleIdx="1" presStyleCnt="5" custScaleX="145861" custScaleY="106162">
        <dgm:presLayoutVars>
          <dgm:bulletEnabled val="1"/>
        </dgm:presLayoutVars>
      </dgm:prSet>
      <dgm:spPr/>
      <dgm:t>
        <a:bodyPr/>
        <a:lstStyle/>
        <a:p>
          <a:endParaRPr lang="fr-FR"/>
        </a:p>
      </dgm:t>
    </dgm:pt>
    <dgm:pt modelId="{E5B5C761-CB86-486F-8E6C-0BFAAC9682E7}" type="pres">
      <dgm:prSet presAssocID="{806CA797-6DA5-4735-89A0-CE995B2CB3D9}" presName="sibTrans" presStyleLbl="sibTrans2D1" presStyleIdx="1" presStyleCnt="5"/>
      <dgm:spPr/>
      <dgm:t>
        <a:bodyPr/>
        <a:lstStyle/>
        <a:p>
          <a:endParaRPr lang="fr-FR"/>
        </a:p>
      </dgm:t>
    </dgm:pt>
    <dgm:pt modelId="{0F9FB3AB-C2E8-4D3D-80F0-67CA7310B9AF}" type="pres">
      <dgm:prSet presAssocID="{806CA797-6DA5-4735-89A0-CE995B2CB3D9}" presName="connectorText" presStyleLbl="sibTrans2D1" presStyleIdx="1" presStyleCnt="5"/>
      <dgm:spPr/>
      <dgm:t>
        <a:bodyPr/>
        <a:lstStyle/>
        <a:p>
          <a:endParaRPr lang="fr-FR"/>
        </a:p>
      </dgm:t>
    </dgm:pt>
    <dgm:pt modelId="{8C97FEDC-C146-4BEF-BD0B-8AB05F8B55EE}" type="pres">
      <dgm:prSet presAssocID="{BDCD734D-18F1-40A8-9013-C2B2783A08B4}" presName="node" presStyleLbl="node1" presStyleIdx="2" presStyleCnt="5" custScaleX="128576" custScaleY="115070" custRadScaleRad="101418" custRadScaleInc="-9375">
        <dgm:presLayoutVars>
          <dgm:bulletEnabled val="1"/>
        </dgm:presLayoutVars>
      </dgm:prSet>
      <dgm:spPr/>
      <dgm:t>
        <a:bodyPr/>
        <a:lstStyle/>
        <a:p>
          <a:endParaRPr lang="fr-FR"/>
        </a:p>
      </dgm:t>
    </dgm:pt>
    <dgm:pt modelId="{10EC96C9-4803-4D07-8D0B-DA64BD5A3D62}" type="pres">
      <dgm:prSet presAssocID="{01285FB2-BC27-4F76-B882-AE988BEA5D5F}" presName="sibTrans" presStyleLbl="sibTrans2D1" presStyleIdx="2" presStyleCnt="5"/>
      <dgm:spPr/>
      <dgm:t>
        <a:bodyPr/>
        <a:lstStyle/>
        <a:p>
          <a:endParaRPr lang="fr-FR"/>
        </a:p>
      </dgm:t>
    </dgm:pt>
    <dgm:pt modelId="{7D3509DF-86CB-4F58-8F52-AF44CAA6876A}" type="pres">
      <dgm:prSet presAssocID="{01285FB2-BC27-4F76-B882-AE988BEA5D5F}" presName="connectorText" presStyleLbl="sibTrans2D1" presStyleIdx="2" presStyleCnt="5"/>
      <dgm:spPr/>
      <dgm:t>
        <a:bodyPr/>
        <a:lstStyle/>
        <a:p>
          <a:endParaRPr lang="fr-FR"/>
        </a:p>
      </dgm:t>
    </dgm:pt>
    <dgm:pt modelId="{AF6CD5E1-24FD-4E8E-8653-1A96FB861122}" type="pres">
      <dgm:prSet presAssocID="{3392EED3-3193-4D8B-B1C9-96BB86019350}" presName="node" presStyleLbl="node1" presStyleIdx="3" presStyleCnt="5" custScaleX="140223" custScaleY="110550">
        <dgm:presLayoutVars>
          <dgm:bulletEnabled val="1"/>
        </dgm:presLayoutVars>
      </dgm:prSet>
      <dgm:spPr/>
      <dgm:t>
        <a:bodyPr/>
        <a:lstStyle/>
        <a:p>
          <a:endParaRPr lang="fr-FR"/>
        </a:p>
      </dgm:t>
    </dgm:pt>
    <dgm:pt modelId="{1C39E52D-B665-4841-906C-B2D727080BFD}" type="pres">
      <dgm:prSet presAssocID="{5FDD8BF9-2823-4E3D-90D8-60787A56056E}" presName="sibTrans" presStyleLbl="sibTrans2D1" presStyleIdx="3" presStyleCnt="5"/>
      <dgm:spPr/>
      <dgm:t>
        <a:bodyPr/>
        <a:lstStyle/>
        <a:p>
          <a:endParaRPr lang="fr-FR"/>
        </a:p>
      </dgm:t>
    </dgm:pt>
    <dgm:pt modelId="{B7E7F4EA-6C98-4311-9916-289252DEEE61}" type="pres">
      <dgm:prSet presAssocID="{5FDD8BF9-2823-4E3D-90D8-60787A56056E}" presName="connectorText" presStyleLbl="sibTrans2D1" presStyleIdx="3" presStyleCnt="5"/>
      <dgm:spPr/>
      <dgm:t>
        <a:bodyPr/>
        <a:lstStyle/>
        <a:p>
          <a:endParaRPr lang="fr-FR"/>
        </a:p>
      </dgm:t>
    </dgm:pt>
    <dgm:pt modelId="{77734684-19A8-4C9F-8E5D-D29BA145F8E6}" type="pres">
      <dgm:prSet presAssocID="{B54F0B0E-6928-4639-AFA7-677116156B58}" presName="node" presStyleLbl="node1" presStyleIdx="4" presStyleCnt="5" custScaleX="133162" custScaleY="123896">
        <dgm:presLayoutVars>
          <dgm:bulletEnabled val="1"/>
        </dgm:presLayoutVars>
      </dgm:prSet>
      <dgm:spPr/>
      <dgm:t>
        <a:bodyPr/>
        <a:lstStyle/>
        <a:p>
          <a:endParaRPr lang="fr-FR"/>
        </a:p>
      </dgm:t>
    </dgm:pt>
    <dgm:pt modelId="{9DA2B9E4-1256-47AD-8137-22A20FCAD401}" type="pres">
      <dgm:prSet presAssocID="{C2C0B3E7-A9BA-4F83-919F-25A3FDE6BD95}" presName="sibTrans" presStyleLbl="sibTrans2D1" presStyleIdx="4" presStyleCnt="5"/>
      <dgm:spPr/>
      <dgm:t>
        <a:bodyPr/>
        <a:lstStyle/>
        <a:p>
          <a:endParaRPr lang="fr-FR"/>
        </a:p>
      </dgm:t>
    </dgm:pt>
    <dgm:pt modelId="{4BEEFBD5-06D1-49AB-A0FC-34588D6B2616}" type="pres">
      <dgm:prSet presAssocID="{C2C0B3E7-A9BA-4F83-919F-25A3FDE6BD95}" presName="connectorText" presStyleLbl="sibTrans2D1" presStyleIdx="4" presStyleCnt="5"/>
      <dgm:spPr/>
      <dgm:t>
        <a:bodyPr/>
        <a:lstStyle/>
        <a:p>
          <a:endParaRPr lang="fr-FR"/>
        </a:p>
      </dgm:t>
    </dgm:pt>
  </dgm:ptLst>
  <dgm:cxnLst>
    <dgm:cxn modelId="{A49875FB-C01E-4CF7-AEA0-A24BBC0028B4}" type="presOf" srcId="{75DD76B7-4D76-4F08-A71F-8879F0AC4CDF}" destId="{D3387BFF-C84F-46E6-815E-1BE6BC5956E2}" srcOrd="0" destOrd="0" presId="urn:microsoft.com/office/officeart/2005/8/layout/cycle2"/>
    <dgm:cxn modelId="{E2367747-6781-4546-8E7F-6C4F98A92695}" type="presOf" srcId="{B54F0B0E-6928-4639-AFA7-677116156B58}" destId="{77734684-19A8-4C9F-8E5D-D29BA145F8E6}" srcOrd="0" destOrd="0" presId="urn:microsoft.com/office/officeart/2005/8/layout/cycle2"/>
    <dgm:cxn modelId="{652AEFB2-D09A-457E-967D-FBBD3B647C0A}" type="presOf" srcId="{01285FB2-BC27-4F76-B882-AE988BEA5D5F}" destId="{10EC96C9-4803-4D07-8D0B-DA64BD5A3D62}" srcOrd="0" destOrd="0" presId="urn:microsoft.com/office/officeart/2005/8/layout/cycle2"/>
    <dgm:cxn modelId="{1FBF63FA-746A-451B-B237-1644369E442B}" type="presOf" srcId="{305533E2-D9C7-459E-81F7-B984DDC14152}" destId="{9DF40CEB-E855-4A43-840B-4097D8F4C5E5}" srcOrd="1" destOrd="0" presId="urn:microsoft.com/office/officeart/2005/8/layout/cycle2"/>
    <dgm:cxn modelId="{3FCE75E0-1321-4C54-AC8F-B85CB71851F3}" type="presOf" srcId="{3392EED3-3193-4D8B-B1C9-96BB86019350}" destId="{AF6CD5E1-24FD-4E8E-8653-1A96FB861122}" srcOrd="0" destOrd="0" presId="urn:microsoft.com/office/officeart/2005/8/layout/cycle2"/>
    <dgm:cxn modelId="{03A96018-81D4-4890-98A0-D7A8BDC96988}" type="presOf" srcId="{01285FB2-BC27-4F76-B882-AE988BEA5D5F}" destId="{7D3509DF-86CB-4F58-8F52-AF44CAA6876A}" srcOrd="1" destOrd="0" presId="urn:microsoft.com/office/officeart/2005/8/layout/cycle2"/>
    <dgm:cxn modelId="{B03F2933-62D7-44BE-9907-E15AB2E1A00F}" type="presOf" srcId="{25B067C1-6B3B-41BE-A9E5-126E975EB638}" destId="{1256D014-FAD5-4418-87C3-B5D56EC7DFA3}" srcOrd="0" destOrd="0" presId="urn:microsoft.com/office/officeart/2005/8/layout/cycle2"/>
    <dgm:cxn modelId="{E6513BBD-510E-4FF6-A8BA-C6DEC1D07099}" type="presOf" srcId="{BDCD734D-18F1-40A8-9013-C2B2783A08B4}" destId="{8C97FEDC-C146-4BEF-BD0B-8AB05F8B55EE}" srcOrd="0" destOrd="0" presId="urn:microsoft.com/office/officeart/2005/8/layout/cycle2"/>
    <dgm:cxn modelId="{85B7371E-04BE-496F-B253-B3D562A17408}" srcId="{75DD76B7-4D76-4F08-A71F-8879F0AC4CDF}" destId="{25B067C1-6B3B-41BE-A9E5-126E975EB638}" srcOrd="1" destOrd="0" parTransId="{D657D395-3B0B-4DAD-9071-90F7C97EE905}" sibTransId="{806CA797-6DA5-4735-89A0-CE995B2CB3D9}"/>
    <dgm:cxn modelId="{ED8EF51F-9DB0-4815-94D2-F1225F546472}" type="presOf" srcId="{F50EA9A3-0205-42D8-B403-86AB7A1C966A}" destId="{AFB948B5-D0E6-4DD3-9C56-B6DE707D59E7}" srcOrd="0" destOrd="0" presId="urn:microsoft.com/office/officeart/2005/8/layout/cycle2"/>
    <dgm:cxn modelId="{3005BAC9-7CE7-4371-B587-B223C06AFA0A}" type="presOf" srcId="{C2C0B3E7-A9BA-4F83-919F-25A3FDE6BD95}" destId="{4BEEFBD5-06D1-49AB-A0FC-34588D6B2616}" srcOrd="1" destOrd="0" presId="urn:microsoft.com/office/officeart/2005/8/layout/cycle2"/>
    <dgm:cxn modelId="{D2F26653-8C75-4A9E-AE17-546306C2317E}" type="presOf" srcId="{806CA797-6DA5-4735-89A0-CE995B2CB3D9}" destId="{E5B5C761-CB86-486F-8E6C-0BFAAC9682E7}" srcOrd="0" destOrd="0" presId="urn:microsoft.com/office/officeart/2005/8/layout/cycle2"/>
    <dgm:cxn modelId="{4566B797-5F12-4E5D-9A44-AAE663CDD7AA}" srcId="{75DD76B7-4D76-4F08-A71F-8879F0AC4CDF}" destId="{B54F0B0E-6928-4639-AFA7-677116156B58}" srcOrd="4" destOrd="0" parTransId="{BCD4ADDF-0C0F-4384-AF00-C7966B845AD4}" sibTransId="{C2C0B3E7-A9BA-4F83-919F-25A3FDE6BD95}"/>
    <dgm:cxn modelId="{F97959D1-4B18-4CC1-BB90-0A9BE637A8B3}" type="presOf" srcId="{5FDD8BF9-2823-4E3D-90D8-60787A56056E}" destId="{B7E7F4EA-6C98-4311-9916-289252DEEE61}" srcOrd="1" destOrd="0" presId="urn:microsoft.com/office/officeart/2005/8/layout/cycle2"/>
    <dgm:cxn modelId="{CBFDD92F-116F-4A4F-A3C7-AAAB491CF5C1}" srcId="{75DD76B7-4D76-4F08-A71F-8879F0AC4CDF}" destId="{F50EA9A3-0205-42D8-B403-86AB7A1C966A}" srcOrd="0" destOrd="0" parTransId="{7AB4C59A-4CB8-4333-9935-F72DC9B2A5AF}" sibTransId="{305533E2-D9C7-459E-81F7-B984DDC14152}"/>
    <dgm:cxn modelId="{B7123674-34CD-4012-88AE-1BE9FBDDD7DA}" type="presOf" srcId="{5FDD8BF9-2823-4E3D-90D8-60787A56056E}" destId="{1C39E52D-B665-4841-906C-B2D727080BFD}" srcOrd="0" destOrd="0" presId="urn:microsoft.com/office/officeart/2005/8/layout/cycle2"/>
    <dgm:cxn modelId="{EECA52DD-EFB6-443F-9676-49A6ACEE0006}" type="presOf" srcId="{806CA797-6DA5-4735-89A0-CE995B2CB3D9}" destId="{0F9FB3AB-C2E8-4D3D-80F0-67CA7310B9AF}" srcOrd="1" destOrd="0" presId="urn:microsoft.com/office/officeart/2005/8/layout/cycle2"/>
    <dgm:cxn modelId="{9B96BC16-4C17-439B-ADD6-3F35F7B5E7CB}" srcId="{75DD76B7-4D76-4F08-A71F-8879F0AC4CDF}" destId="{BDCD734D-18F1-40A8-9013-C2B2783A08B4}" srcOrd="2" destOrd="0" parTransId="{77367587-9268-42FA-A9DB-9CA9AFDFFC45}" sibTransId="{01285FB2-BC27-4F76-B882-AE988BEA5D5F}"/>
    <dgm:cxn modelId="{112E4B0B-A214-4873-AEB0-2624A7E759BA}" srcId="{75DD76B7-4D76-4F08-A71F-8879F0AC4CDF}" destId="{3392EED3-3193-4D8B-B1C9-96BB86019350}" srcOrd="3" destOrd="0" parTransId="{9A8A86DE-E1AB-4CBE-AA67-57800168A76F}" sibTransId="{5FDD8BF9-2823-4E3D-90D8-60787A56056E}"/>
    <dgm:cxn modelId="{6470E6CE-0E2E-4E3C-B58C-63D8F045843D}" type="presOf" srcId="{C2C0B3E7-A9BA-4F83-919F-25A3FDE6BD95}" destId="{9DA2B9E4-1256-47AD-8137-22A20FCAD401}" srcOrd="0" destOrd="0" presId="urn:microsoft.com/office/officeart/2005/8/layout/cycle2"/>
    <dgm:cxn modelId="{BFECAA93-336E-455F-9DB8-E990EF7D56CB}" type="presOf" srcId="{305533E2-D9C7-459E-81F7-B984DDC14152}" destId="{A8AC2914-BE33-4279-A5CA-CDD6E4707E9C}" srcOrd="0" destOrd="0" presId="urn:microsoft.com/office/officeart/2005/8/layout/cycle2"/>
    <dgm:cxn modelId="{43C85067-F7CD-48A4-A92F-BF16FACB0E59}" type="presParOf" srcId="{D3387BFF-C84F-46E6-815E-1BE6BC5956E2}" destId="{AFB948B5-D0E6-4DD3-9C56-B6DE707D59E7}" srcOrd="0" destOrd="0" presId="urn:microsoft.com/office/officeart/2005/8/layout/cycle2"/>
    <dgm:cxn modelId="{B8526341-C490-4D13-A578-62E82BA2418E}" type="presParOf" srcId="{D3387BFF-C84F-46E6-815E-1BE6BC5956E2}" destId="{A8AC2914-BE33-4279-A5CA-CDD6E4707E9C}" srcOrd="1" destOrd="0" presId="urn:microsoft.com/office/officeart/2005/8/layout/cycle2"/>
    <dgm:cxn modelId="{8FEDF80B-3826-4D4F-BFFB-0957CA6E55F6}" type="presParOf" srcId="{A8AC2914-BE33-4279-A5CA-CDD6E4707E9C}" destId="{9DF40CEB-E855-4A43-840B-4097D8F4C5E5}" srcOrd="0" destOrd="0" presId="urn:microsoft.com/office/officeart/2005/8/layout/cycle2"/>
    <dgm:cxn modelId="{770EAB71-2AF5-4C97-B35D-7DD7037671D8}" type="presParOf" srcId="{D3387BFF-C84F-46E6-815E-1BE6BC5956E2}" destId="{1256D014-FAD5-4418-87C3-B5D56EC7DFA3}" srcOrd="2" destOrd="0" presId="urn:microsoft.com/office/officeart/2005/8/layout/cycle2"/>
    <dgm:cxn modelId="{1C71A8E8-82CF-49D2-AAC8-A9952D80B9F0}" type="presParOf" srcId="{D3387BFF-C84F-46E6-815E-1BE6BC5956E2}" destId="{E5B5C761-CB86-486F-8E6C-0BFAAC9682E7}" srcOrd="3" destOrd="0" presId="urn:microsoft.com/office/officeart/2005/8/layout/cycle2"/>
    <dgm:cxn modelId="{70209D8E-76EA-49EB-8D76-983CABFC70BD}" type="presParOf" srcId="{E5B5C761-CB86-486F-8E6C-0BFAAC9682E7}" destId="{0F9FB3AB-C2E8-4D3D-80F0-67CA7310B9AF}" srcOrd="0" destOrd="0" presId="urn:microsoft.com/office/officeart/2005/8/layout/cycle2"/>
    <dgm:cxn modelId="{BDAC5909-1F89-4F1C-B563-A05EDCAB1570}" type="presParOf" srcId="{D3387BFF-C84F-46E6-815E-1BE6BC5956E2}" destId="{8C97FEDC-C146-4BEF-BD0B-8AB05F8B55EE}" srcOrd="4" destOrd="0" presId="urn:microsoft.com/office/officeart/2005/8/layout/cycle2"/>
    <dgm:cxn modelId="{740B6D34-1A14-4EBF-ADE0-0F537D9B954D}" type="presParOf" srcId="{D3387BFF-C84F-46E6-815E-1BE6BC5956E2}" destId="{10EC96C9-4803-4D07-8D0B-DA64BD5A3D62}" srcOrd="5" destOrd="0" presId="urn:microsoft.com/office/officeart/2005/8/layout/cycle2"/>
    <dgm:cxn modelId="{358ABF2A-5E77-454B-9889-7569991AAAEF}" type="presParOf" srcId="{10EC96C9-4803-4D07-8D0B-DA64BD5A3D62}" destId="{7D3509DF-86CB-4F58-8F52-AF44CAA6876A}" srcOrd="0" destOrd="0" presId="urn:microsoft.com/office/officeart/2005/8/layout/cycle2"/>
    <dgm:cxn modelId="{96B992CD-F83D-4368-AB3C-58B585308EA4}" type="presParOf" srcId="{D3387BFF-C84F-46E6-815E-1BE6BC5956E2}" destId="{AF6CD5E1-24FD-4E8E-8653-1A96FB861122}" srcOrd="6" destOrd="0" presId="urn:microsoft.com/office/officeart/2005/8/layout/cycle2"/>
    <dgm:cxn modelId="{892C6206-9910-4A6D-AF48-C759D3F1250E}" type="presParOf" srcId="{D3387BFF-C84F-46E6-815E-1BE6BC5956E2}" destId="{1C39E52D-B665-4841-906C-B2D727080BFD}" srcOrd="7" destOrd="0" presId="urn:microsoft.com/office/officeart/2005/8/layout/cycle2"/>
    <dgm:cxn modelId="{9C431BAB-A78B-43E5-81EE-3C5181640CBA}" type="presParOf" srcId="{1C39E52D-B665-4841-906C-B2D727080BFD}" destId="{B7E7F4EA-6C98-4311-9916-289252DEEE61}" srcOrd="0" destOrd="0" presId="urn:microsoft.com/office/officeart/2005/8/layout/cycle2"/>
    <dgm:cxn modelId="{0AB25E3B-90EE-4F74-9648-2175558D84D3}" type="presParOf" srcId="{D3387BFF-C84F-46E6-815E-1BE6BC5956E2}" destId="{77734684-19A8-4C9F-8E5D-D29BA145F8E6}" srcOrd="8" destOrd="0" presId="urn:microsoft.com/office/officeart/2005/8/layout/cycle2"/>
    <dgm:cxn modelId="{1F8F9436-6811-4C7E-AD1A-600FDEDC57E5}" type="presParOf" srcId="{D3387BFF-C84F-46E6-815E-1BE6BC5956E2}" destId="{9DA2B9E4-1256-47AD-8137-22A20FCAD401}" srcOrd="9" destOrd="0" presId="urn:microsoft.com/office/officeart/2005/8/layout/cycle2"/>
    <dgm:cxn modelId="{D4B0A2AC-1FDF-4D71-8201-FF1DB97454C5}" type="presParOf" srcId="{9DA2B9E4-1256-47AD-8137-22A20FCAD401}" destId="{4BEEFBD5-06D1-49AB-A0FC-34588D6B2616}"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C5A01F-25DF-4A99-99D7-2A54FCFE9943}"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fr-FR"/>
        </a:p>
      </dgm:t>
    </dgm:pt>
    <dgm:pt modelId="{04FD5B5D-FF52-47ED-8994-F3F3BF0E58C3}">
      <dgm:prSet phldrT="[Texte]"/>
      <dgm:spPr/>
      <dgm:t>
        <a:bodyPr/>
        <a:lstStyle/>
        <a:p>
          <a:r>
            <a:rPr lang="fr-FR" dirty="0" smtClean="0"/>
            <a:t>spécifique</a:t>
          </a:r>
          <a:endParaRPr lang="fr-FR" dirty="0"/>
        </a:p>
      </dgm:t>
    </dgm:pt>
    <dgm:pt modelId="{999CF89C-CC13-4CB5-A616-424BAC589876}" type="parTrans" cxnId="{824B2402-7C4A-493C-91D1-2EDD6EF28D1F}">
      <dgm:prSet/>
      <dgm:spPr/>
      <dgm:t>
        <a:bodyPr/>
        <a:lstStyle/>
        <a:p>
          <a:endParaRPr lang="fr-FR"/>
        </a:p>
      </dgm:t>
    </dgm:pt>
    <dgm:pt modelId="{168BEC61-C69B-4DFC-A81C-0817D02182E9}" type="sibTrans" cxnId="{824B2402-7C4A-493C-91D1-2EDD6EF28D1F}">
      <dgm:prSet/>
      <dgm:spPr/>
      <dgm:t>
        <a:bodyPr/>
        <a:lstStyle/>
        <a:p>
          <a:endParaRPr lang="fr-FR"/>
        </a:p>
      </dgm:t>
    </dgm:pt>
    <dgm:pt modelId="{44FBC060-320B-4DDA-A1DD-F67EE9D9560B}">
      <dgm:prSet phldrT="[Texte]"/>
      <dgm:spPr/>
      <dgm:t>
        <a:bodyPr/>
        <a:lstStyle/>
        <a:p>
          <a:r>
            <a:rPr lang="fr-FR" dirty="0" smtClean="0"/>
            <a:t>propre à une seule activité </a:t>
          </a:r>
          <a:endParaRPr lang="fr-FR" dirty="0"/>
        </a:p>
      </dgm:t>
    </dgm:pt>
    <dgm:pt modelId="{C9313CDE-0194-4CCA-BA2D-004C89E571A3}" type="parTrans" cxnId="{A6E05B60-1CDB-48A1-AD84-05E06A391D49}">
      <dgm:prSet/>
      <dgm:spPr/>
      <dgm:t>
        <a:bodyPr/>
        <a:lstStyle/>
        <a:p>
          <a:endParaRPr lang="fr-FR"/>
        </a:p>
      </dgm:t>
    </dgm:pt>
    <dgm:pt modelId="{3B3C1C52-8FAE-42A8-943F-002E0174EB89}" type="sibTrans" cxnId="{A6E05B60-1CDB-48A1-AD84-05E06A391D49}">
      <dgm:prSet/>
      <dgm:spPr/>
      <dgm:t>
        <a:bodyPr/>
        <a:lstStyle/>
        <a:p>
          <a:endParaRPr lang="fr-FR"/>
        </a:p>
      </dgm:t>
    </dgm:pt>
    <dgm:pt modelId="{B108DE37-7B7B-4125-AE73-46FF5142E791}">
      <dgm:prSet phldrT="[Texte]"/>
      <dgm:spPr/>
      <dgm:t>
        <a:bodyPr/>
        <a:lstStyle/>
        <a:p>
          <a:r>
            <a:rPr lang="fr-FR" dirty="0" smtClean="0"/>
            <a:t>transversal</a:t>
          </a:r>
          <a:endParaRPr lang="fr-FR" dirty="0"/>
        </a:p>
      </dgm:t>
    </dgm:pt>
    <dgm:pt modelId="{58A26BC7-DFC3-4A55-8EF1-82C0A1256DA0}" type="parTrans" cxnId="{B7636C95-AB7C-4EC7-9512-BCD333411A3B}">
      <dgm:prSet/>
      <dgm:spPr/>
      <dgm:t>
        <a:bodyPr/>
        <a:lstStyle/>
        <a:p>
          <a:endParaRPr lang="fr-FR"/>
        </a:p>
      </dgm:t>
    </dgm:pt>
    <dgm:pt modelId="{75598672-FCFA-4619-BEC1-D94D2079BE31}" type="sibTrans" cxnId="{B7636C95-AB7C-4EC7-9512-BCD333411A3B}">
      <dgm:prSet/>
      <dgm:spPr/>
      <dgm:t>
        <a:bodyPr/>
        <a:lstStyle/>
        <a:p>
          <a:endParaRPr lang="fr-FR"/>
        </a:p>
      </dgm:t>
    </dgm:pt>
    <dgm:pt modelId="{0A07D0A8-51E8-4B52-9102-BDB1B31D0953}">
      <dgm:prSet phldrT="[Texte]"/>
      <dgm:spPr/>
      <dgm:t>
        <a:bodyPr/>
        <a:lstStyle/>
        <a:p>
          <a:r>
            <a:rPr lang="fr-FR" dirty="0" smtClean="0"/>
            <a:t>propre à un même groupe d’activité , </a:t>
          </a:r>
          <a:endParaRPr lang="fr-FR" dirty="0"/>
        </a:p>
      </dgm:t>
    </dgm:pt>
    <dgm:pt modelId="{63DA5A9C-5C0D-45EF-BE43-F48C33B6951C}" type="parTrans" cxnId="{4CDD1D23-1B96-413A-AB66-820E8E27FE36}">
      <dgm:prSet/>
      <dgm:spPr/>
      <dgm:t>
        <a:bodyPr/>
        <a:lstStyle/>
        <a:p>
          <a:endParaRPr lang="fr-FR"/>
        </a:p>
      </dgm:t>
    </dgm:pt>
    <dgm:pt modelId="{49DF9592-FA8B-4FC5-9CB7-C71EFFF2A5DD}" type="sibTrans" cxnId="{4CDD1D23-1B96-413A-AB66-820E8E27FE36}">
      <dgm:prSet/>
      <dgm:spPr/>
      <dgm:t>
        <a:bodyPr/>
        <a:lstStyle/>
        <a:p>
          <a:endParaRPr lang="fr-FR"/>
        </a:p>
      </dgm:t>
    </dgm:pt>
    <dgm:pt modelId="{1E5C5E71-303B-473A-B98C-2D5291982653}">
      <dgm:prSet phldrT="[Texte]"/>
      <dgm:spPr/>
      <dgm:t>
        <a:bodyPr/>
        <a:lstStyle/>
        <a:p>
          <a:r>
            <a:rPr lang="fr-FR" dirty="0" smtClean="0"/>
            <a:t>générale</a:t>
          </a:r>
          <a:endParaRPr lang="fr-FR" dirty="0"/>
        </a:p>
      </dgm:t>
    </dgm:pt>
    <dgm:pt modelId="{A77A135F-A879-45AC-B087-DA9C74831A88}" type="parTrans" cxnId="{2C88E7AA-ED50-4E71-B33A-04C1DCF82028}">
      <dgm:prSet/>
      <dgm:spPr/>
      <dgm:t>
        <a:bodyPr/>
        <a:lstStyle/>
        <a:p>
          <a:endParaRPr lang="fr-FR"/>
        </a:p>
      </dgm:t>
    </dgm:pt>
    <dgm:pt modelId="{C32C3E0D-F261-435A-84BC-462270262BF5}" type="sibTrans" cxnId="{2C88E7AA-ED50-4E71-B33A-04C1DCF82028}">
      <dgm:prSet/>
      <dgm:spPr/>
      <dgm:t>
        <a:bodyPr/>
        <a:lstStyle/>
        <a:p>
          <a:endParaRPr lang="fr-FR"/>
        </a:p>
      </dgm:t>
    </dgm:pt>
    <dgm:pt modelId="{FF3EF122-E758-4D6E-BCB5-762B8178CB1D}">
      <dgm:prSet phldrT="[Texte]"/>
      <dgm:spPr/>
      <dgm:t>
        <a:bodyPr/>
        <a:lstStyle/>
        <a:p>
          <a:r>
            <a:rPr lang="fr-FR" dirty="0" smtClean="0"/>
            <a:t>: c’est une compétence développée dans une APSA </a:t>
          </a:r>
          <a:endParaRPr lang="fr-FR" dirty="0"/>
        </a:p>
      </dgm:t>
    </dgm:pt>
    <dgm:pt modelId="{2A076DBF-26BA-4879-BEFE-BAEDD1C790DE}" type="parTrans" cxnId="{AAA2C8DA-EB2C-4084-9787-C8CB0B4BE710}">
      <dgm:prSet/>
      <dgm:spPr/>
      <dgm:t>
        <a:bodyPr/>
        <a:lstStyle/>
        <a:p>
          <a:endParaRPr lang="fr-FR"/>
        </a:p>
      </dgm:t>
    </dgm:pt>
    <dgm:pt modelId="{658269CA-0B36-428B-BDA1-8D78067CFD88}" type="sibTrans" cxnId="{AAA2C8DA-EB2C-4084-9787-C8CB0B4BE710}">
      <dgm:prSet/>
      <dgm:spPr/>
      <dgm:t>
        <a:bodyPr/>
        <a:lstStyle/>
        <a:p>
          <a:endParaRPr lang="fr-FR"/>
        </a:p>
      </dgm:t>
    </dgm:pt>
    <dgm:pt modelId="{0C6740FE-9B78-463C-B7B9-D8042D98AC03}">
      <dgm:prSet/>
      <dgm:spPr/>
      <dgm:t>
        <a:bodyPr/>
        <a:lstStyle/>
        <a:p>
          <a:r>
            <a:rPr lang="fr-FR" dirty="0" smtClean="0"/>
            <a:t>le changement de l’APSA entraine une remise à zéro des compétences.</a:t>
          </a:r>
          <a:endParaRPr lang="fr-FR" dirty="0"/>
        </a:p>
      </dgm:t>
    </dgm:pt>
    <dgm:pt modelId="{28CFCFA5-B1AD-43CE-AB98-A91825B63E13}" type="parTrans" cxnId="{E8B36734-E9F1-4B87-8D91-611C0DF98496}">
      <dgm:prSet/>
      <dgm:spPr/>
      <dgm:t>
        <a:bodyPr/>
        <a:lstStyle/>
        <a:p>
          <a:endParaRPr lang="fr-FR"/>
        </a:p>
      </dgm:t>
    </dgm:pt>
    <dgm:pt modelId="{DCE68C8F-E1F9-425C-A400-3A74E1D6EC4C}" type="sibTrans" cxnId="{E8B36734-E9F1-4B87-8D91-611C0DF98496}">
      <dgm:prSet/>
      <dgm:spPr/>
      <dgm:t>
        <a:bodyPr/>
        <a:lstStyle/>
        <a:p>
          <a:endParaRPr lang="fr-FR"/>
        </a:p>
      </dgm:t>
    </dgm:pt>
    <dgm:pt modelId="{F4FDBC71-0F14-4FA7-BD94-C43639B4A58E}">
      <dgm:prSet/>
      <dgm:spPr/>
      <dgm:t>
        <a:bodyPr/>
        <a:lstStyle/>
        <a:p>
          <a:r>
            <a:rPr lang="fr-FR" dirty="0" smtClean="0"/>
            <a:t>même famille et même domaine</a:t>
          </a:r>
          <a:endParaRPr lang="fr-FR" dirty="0"/>
        </a:p>
      </dgm:t>
    </dgm:pt>
    <dgm:pt modelId="{961A5EFB-7331-4783-BCCD-F607BACB9ED6}" type="parTrans" cxnId="{85ACBDED-6F57-4F70-8EAA-8707D8FA7209}">
      <dgm:prSet/>
      <dgm:spPr/>
      <dgm:t>
        <a:bodyPr/>
        <a:lstStyle/>
        <a:p>
          <a:endParaRPr lang="fr-FR"/>
        </a:p>
      </dgm:t>
    </dgm:pt>
    <dgm:pt modelId="{5F02A7DB-DF22-4E30-9074-307720D4F791}" type="sibTrans" cxnId="{85ACBDED-6F57-4F70-8EAA-8707D8FA7209}">
      <dgm:prSet/>
      <dgm:spPr/>
      <dgm:t>
        <a:bodyPr/>
        <a:lstStyle/>
        <a:p>
          <a:endParaRPr lang="fr-FR"/>
        </a:p>
      </dgm:t>
    </dgm:pt>
    <dgm:pt modelId="{5C26025F-F86B-4D7B-AE5E-A6FBEBD8C707}">
      <dgm:prSet/>
      <dgm:spPr/>
      <dgm:t>
        <a:bodyPr/>
        <a:lstStyle/>
        <a:p>
          <a:r>
            <a:rPr lang="fr-FR" dirty="0" smtClean="0"/>
            <a:t>réinvestit dans l’autre ,elle possède un degré de généralisation très élevé</a:t>
          </a:r>
          <a:endParaRPr lang="fr-FR" dirty="0"/>
        </a:p>
      </dgm:t>
    </dgm:pt>
    <dgm:pt modelId="{029A0CEC-D781-4EB1-BBB5-477ABD191779}" type="parTrans" cxnId="{9C7CC911-E4C7-492D-AEB1-979CC884408E}">
      <dgm:prSet/>
      <dgm:spPr/>
      <dgm:t>
        <a:bodyPr/>
        <a:lstStyle/>
        <a:p>
          <a:endParaRPr lang="fr-FR"/>
        </a:p>
      </dgm:t>
    </dgm:pt>
    <dgm:pt modelId="{45C5744A-5967-4F2E-BFDC-6D9B0ED8C405}" type="sibTrans" cxnId="{9C7CC911-E4C7-492D-AEB1-979CC884408E}">
      <dgm:prSet/>
      <dgm:spPr/>
      <dgm:t>
        <a:bodyPr/>
        <a:lstStyle/>
        <a:p>
          <a:endParaRPr lang="fr-FR"/>
        </a:p>
      </dgm:t>
    </dgm:pt>
    <dgm:pt modelId="{7505901B-CC76-47A6-A64E-0EF4B6D4D68F}" type="pres">
      <dgm:prSet presAssocID="{ACC5A01F-25DF-4A99-99D7-2A54FCFE9943}" presName="Name0" presStyleCnt="0">
        <dgm:presLayoutVars>
          <dgm:chMax val="7"/>
          <dgm:dir/>
          <dgm:animLvl val="lvl"/>
          <dgm:resizeHandles val="exact"/>
        </dgm:presLayoutVars>
      </dgm:prSet>
      <dgm:spPr/>
      <dgm:t>
        <a:bodyPr/>
        <a:lstStyle/>
        <a:p>
          <a:endParaRPr lang="fr-FR"/>
        </a:p>
      </dgm:t>
    </dgm:pt>
    <dgm:pt modelId="{8415A7EB-EC7D-4EE1-938B-A48445FD6CAC}" type="pres">
      <dgm:prSet presAssocID="{04FD5B5D-FF52-47ED-8994-F3F3BF0E58C3}" presName="circle1" presStyleLbl="node1" presStyleIdx="0" presStyleCnt="3"/>
      <dgm:spPr/>
    </dgm:pt>
    <dgm:pt modelId="{FB8E20FC-2108-4D09-A477-76AC0ED1EE14}" type="pres">
      <dgm:prSet presAssocID="{04FD5B5D-FF52-47ED-8994-F3F3BF0E58C3}" presName="space" presStyleCnt="0"/>
      <dgm:spPr/>
    </dgm:pt>
    <dgm:pt modelId="{D55EE6C9-C7B3-4724-B968-40EC14AC3775}" type="pres">
      <dgm:prSet presAssocID="{04FD5B5D-FF52-47ED-8994-F3F3BF0E58C3}" presName="rect1" presStyleLbl="alignAcc1" presStyleIdx="0" presStyleCnt="3"/>
      <dgm:spPr/>
      <dgm:t>
        <a:bodyPr/>
        <a:lstStyle/>
        <a:p>
          <a:endParaRPr lang="fr-FR"/>
        </a:p>
      </dgm:t>
    </dgm:pt>
    <dgm:pt modelId="{A207D343-5C0D-4A26-8003-10DF48C490D4}" type="pres">
      <dgm:prSet presAssocID="{B108DE37-7B7B-4125-AE73-46FF5142E791}" presName="vertSpace2" presStyleLbl="node1" presStyleIdx="0" presStyleCnt="3"/>
      <dgm:spPr/>
    </dgm:pt>
    <dgm:pt modelId="{3EA075BA-069F-445A-8725-EE88A0FD1A76}" type="pres">
      <dgm:prSet presAssocID="{B108DE37-7B7B-4125-AE73-46FF5142E791}" presName="circle2" presStyleLbl="node1" presStyleIdx="1" presStyleCnt="3"/>
      <dgm:spPr/>
    </dgm:pt>
    <dgm:pt modelId="{2882128D-D520-4F47-A760-1094B30319B5}" type="pres">
      <dgm:prSet presAssocID="{B108DE37-7B7B-4125-AE73-46FF5142E791}" presName="rect2" presStyleLbl="alignAcc1" presStyleIdx="1" presStyleCnt="3"/>
      <dgm:spPr/>
      <dgm:t>
        <a:bodyPr/>
        <a:lstStyle/>
        <a:p>
          <a:endParaRPr lang="fr-FR"/>
        </a:p>
      </dgm:t>
    </dgm:pt>
    <dgm:pt modelId="{88146667-4030-49F9-9931-70E602364677}" type="pres">
      <dgm:prSet presAssocID="{1E5C5E71-303B-473A-B98C-2D5291982653}" presName="vertSpace3" presStyleLbl="node1" presStyleIdx="1" presStyleCnt="3"/>
      <dgm:spPr/>
    </dgm:pt>
    <dgm:pt modelId="{E282C968-6262-4303-A5A0-2A84340B2E65}" type="pres">
      <dgm:prSet presAssocID="{1E5C5E71-303B-473A-B98C-2D5291982653}" presName="circle3" presStyleLbl="node1" presStyleIdx="2" presStyleCnt="3"/>
      <dgm:spPr/>
    </dgm:pt>
    <dgm:pt modelId="{7DED23A5-6F89-47D6-9866-E8FBDEB9FEDF}" type="pres">
      <dgm:prSet presAssocID="{1E5C5E71-303B-473A-B98C-2D5291982653}" presName="rect3" presStyleLbl="alignAcc1" presStyleIdx="2" presStyleCnt="3"/>
      <dgm:spPr/>
      <dgm:t>
        <a:bodyPr/>
        <a:lstStyle/>
        <a:p>
          <a:endParaRPr lang="fr-FR"/>
        </a:p>
      </dgm:t>
    </dgm:pt>
    <dgm:pt modelId="{8A01A982-7D25-450B-BA39-2CD31ABE1FBF}" type="pres">
      <dgm:prSet presAssocID="{04FD5B5D-FF52-47ED-8994-F3F3BF0E58C3}" presName="rect1ParTx" presStyleLbl="alignAcc1" presStyleIdx="2" presStyleCnt="3">
        <dgm:presLayoutVars>
          <dgm:chMax val="1"/>
          <dgm:bulletEnabled val="1"/>
        </dgm:presLayoutVars>
      </dgm:prSet>
      <dgm:spPr/>
      <dgm:t>
        <a:bodyPr/>
        <a:lstStyle/>
        <a:p>
          <a:endParaRPr lang="fr-FR"/>
        </a:p>
      </dgm:t>
    </dgm:pt>
    <dgm:pt modelId="{32AFD0BE-2A24-4905-8483-8AF878356853}" type="pres">
      <dgm:prSet presAssocID="{04FD5B5D-FF52-47ED-8994-F3F3BF0E58C3}" presName="rect1ChTx" presStyleLbl="alignAcc1" presStyleIdx="2" presStyleCnt="3">
        <dgm:presLayoutVars>
          <dgm:bulletEnabled val="1"/>
        </dgm:presLayoutVars>
      </dgm:prSet>
      <dgm:spPr/>
      <dgm:t>
        <a:bodyPr/>
        <a:lstStyle/>
        <a:p>
          <a:endParaRPr lang="fr-FR"/>
        </a:p>
      </dgm:t>
    </dgm:pt>
    <dgm:pt modelId="{F0D6C90E-B57D-4ACD-86C5-4CB1CA9468B0}" type="pres">
      <dgm:prSet presAssocID="{B108DE37-7B7B-4125-AE73-46FF5142E791}" presName="rect2ParTx" presStyleLbl="alignAcc1" presStyleIdx="2" presStyleCnt="3">
        <dgm:presLayoutVars>
          <dgm:chMax val="1"/>
          <dgm:bulletEnabled val="1"/>
        </dgm:presLayoutVars>
      </dgm:prSet>
      <dgm:spPr/>
      <dgm:t>
        <a:bodyPr/>
        <a:lstStyle/>
        <a:p>
          <a:endParaRPr lang="fr-FR"/>
        </a:p>
      </dgm:t>
    </dgm:pt>
    <dgm:pt modelId="{D45FD755-1CE4-43E9-9AC8-767D245F534F}" type="pres">
      <dgm:prSet presAssocID="{B108DE37-7B7B-4125-AE73-46FF5142E791}" presName="rect2ChTx" presStyleLbl="alignAcc1" presStyleIdx="2" presStyleCnt="3">
        <dgm:presLayoutVars>
          <dgm:bulletEnabled val="1"/>
        </dgm:presLayoutVars>
      </dgm:prSet>
      <dgm:spPr/>
      <dgm:t>
        <a:bodyPr/>
        <a:lstStyle/>
        <a:p>
          <a:endParaRPr lang="fr-FR"/>
        </a:p>
      </dgm:t>
    </dgm:pt>
    <dgm:pt modelId="{5553A5D1-A83B-4FC5-9588-DBB8C63AAC16}" type="pres">
      <dgm:prSet presAssocID="{1E5C5E71-303B-473A-B98C-2D5291982653}" presName="rect3ParTx" presStyleLbl="alignAcc1" presStyleIdx="2" presStyleCnt="3">
        <dgm:presLayoutVars>
          <dgm:chMax val="1"/>
          <dgm:bulletEnabled val="1"/>
        </dgm:presLayoutVars>
      </dgm:prSet>
      <dgm:spPr/>
      <dgm:t>
        <a:bodyPr/>
        <a:lstStyle/>
        <a:p>
          <a:endParaRPr lang="fr-FR"/>
        </a:p>
      </dgm:t>
    </dgm:pt>
    <dgm:pt modelId="{ABAA58E3-969C-408F-A822-B7D44637CC2C}" type="pres">
      <dgm:prSet presAssocID="{1E5C5E71-303B-473A-B98C-2D5291982653}" presName="rect3ChTx" presStyleLbl="alignAcc1" presStyleIdx="2" presStyleCnt="3">
        <dgm:presLayoutVars>
          <dgm:bulletEnabled val="1"/>
        </dgm:presLayoutVars>
      </dgm:prSet>
      <dgm:spPr/>
      <dgm:t>
        <a:bodyPr/>
        <a:lstStyle/>
        <a:p>
          <a:endParaRPr lang="fr-FR"/>
        </a:p>
      </dgm:t>
    </dgm:pt>
  </dgm:ptLst>
  <dgm:cxnLst>
    <dgm:cxn modelId="{824B2402-7C4A-493C-91D1-2EDD6EF28D1F}" srcId="{ACC5A01F-25DF-4A99-99D7-2A54FCFE9943}" destId="{04FD5B5D-FF52-47ED-8994-F3F3BF0E58C3}" srcOrd="0" destOrd="0" parTransId="{999CF89C-CC13-4CB5-A616-424BAC589876}" sibTransId="{168BEC61-C69B-4DFC-A81C-0817D02182E9}"/>
    <dgm:cxn modelId="{AAA2C8DA-EB2C-4084-9787-C8CB0B4BE710}" srcId="{1E5C5E71-303B-473A-B98C-2D5291982653}" destId="{FF3EF122-E758-4D6E-BCB5-762B8178CB1D}" srcOrd="0" destOrd="0" parTransId="{2A076DBF-26BA-4879-BEFE-BAEDD1C790DE}" sibTransId="{658269CA-0B36-428B-BDA1-8D78067CFD88}"/>
    <dgm:cxn modelId="{4EC1B5B4-15D6-42B8-9341-07BA3CCFEE7E}" type="presOf" srcId="{F4FDBC71-0F14-4FA7-BD94-C43639B4A58E}" destId="{D45FD755-1CE4-43E9-9AC8-767D245F534F}" srcOrd="0" destOrd="1" presId="urn:microsoft.com/office/officeart/2005/8/layout/target3"/>
    <dgm:cxn modelId="{F6175479-5F74-4A44-A733-9CF1BE6A1120}" type="presOf" srcId="{04FD5B5D-FF52-47ED-8994-F3F3BF0E58C3}" destId="{8A01A982-7D25-450B-BA39-2CD31ABE1FBF}" srcOrd="1" destOrd="0" presId="urn:microsoft.com/office/officeart/2005/8/layout/target3"/>
    <dgm:cxn modelId="{591534BC-11A3-42D3-A823-9EA1B1C6346E}" type="presOf" srcId="{44FBC060-320B-4DDA-A1DD-F67EE9D9560B}" destId="{32AFD0BE-2A24-4905-8483-8AF878356853}" srcOrd="0" destOrd="0" presId="urn:microsoft.com/office/officeart/2005/8/layout/target3"/>
    <dgm:cxn modelId="{F5F29840-D549-4136-8499-47EEE4D166B5}" type="presOf" srcId="{B108DE37-7B7B-4125-AE73-46FF5142E791}" destId="{2882128D-D520-4F47-A760-1094B30319B5}" srcOrd="0" destOrd="0" presId="urn:microsoft.com/office/officeart/2005/8/layout/target3"/>
    <dgm:cxn modelId="{1749D324-3A7A-4CD6-9D8C-C451B50E0971}" type="presOf" srcId="{0A07D0A8-51E8-4B52-9102-BDB1B31D0953}" destId="{D45FD755-1CE4-43E9-9AC8-767D245F534F}" srcOrd="0" destOrd="0" presId="urn:microsoft.com/office/officeart/2005/8/layout/target3"/>
    <dgm:cxn modelId="{18F4F26F-6D3F-46B6-8B8E-7D2EEC301AD9}" type="presOf" srcId="{1E5C5E71-303B-473A-B98C-2D5291982653}" destId="{7DED23A5-6F89-47D6-9866-E8FBDEB9FEDF}" srcOrd="0" destOrd="0" presId="urn:microsoft.com/office/officeart/2005/8/layout/target3"/>
    <dgm:cxn modelId="{9C7CC911-E4C7-492D-AEB1-979CC884408E}" srcId="{1E5C5E71-303B-473A-B98C-2D5291982653}" destId="{5C26025F-F86B-4D7B-AE5E-A6FBEBD8C707}" srcOrd="1" destOrd="0" parTransId="{029A0CEC-D781-4EB1-BBB5-477ABD191779}" sibTransId="{45C5744A-5967-4F2E-BFDC-6D9B0ED8C405}"/>
    <dgm:cxn modelId="{B7636C95-AB7C-4EC7-9512-BCD333411A3B}" srcId="{ACC5A01F-25DF-4A99-99D7-2A54FCFE9943}" destId="{B108DE37-7B7B-4125-AE73-46FF5142E791}" srcOrd="1" destOrd="0" parTransId="{58A26BC7-DFC3-4A55-8EF1-82C0A1256DA0}" sibTransId="{75598672-FCFA-4619-BEC1-D94D2079BE31}"/>
    <dgm:cxn modelId="{EF6C3BA4-5AC5-49B9-AE55-B7A2584A2169}" type="presOf" srcId="{0C6740FE-9B78-463C-B7B9-D8042D98AC03}" destId="{32AFD0BE-2A24-4905-8483-8AF878356853}" srcOrd="0" destOrd="1" presId="urn:microsoft.com/office/officeart/2005/8/layout/target3"/>
    <dgm:cxn modelId="{71344253-437A-4401-9107-E0ED1AB126AD}" type="presOf" srcId="{1E5C5E71-303B-473A-B98C-2D5291982653}" destId="{5553A5D1-A83B-4FC5-9588-DBB8C63AAC16}" srcOrd="1" destOrd="0" presId="urn:microsoft.com/office/officeart/2005/8/layout/target3"/>
    <dgm:cxn modelId="{2C88E7AA-ED50-4E71-B33A-04C1DCF82028}" srcId="{ACC5A01F-25DF-4A99-99D7-2A54FCFE9943}" destId="{1E5C5E71-303B-473A-B98C-2D5291982653}" srcOrd="2" destOrd="0" parTransId="{A77A135F-A879-45AC-B087-DA9C74831A88}" sibTransId="{C32C3E0D-F261-435A-84BC-462270262BF5}"/>
    <dgm:cxn modelId="{CDDE5CBF-28C5-4115-9941-2A66A31E39D0}" type="presOf" srcId="{04FD5B5D-FF52-47ED-8994-F3F3BF0E58C3}" destId="{D55EE6C9-C7B3-4724-B968-40EC14AC3775}" srcOrd="0" destOrd="0" presId="urn:microsoft.com/office/officeart/2005/8/layout/target3"/>
    <dgm:cxn modelId="{24EA699B-475C-4F38-A55F-6E321B452695}" type="presOf" srcId="{FF3EF122-E758-4D6E-BCB5-762B8178CB1D}" destId="{ABAA58E3-969C-408F-A822-B7D44637CC2C}" srcOrd="0" destOrd="0" presId="urn:microsoft.com/office/officeart/2005/8/layout/target3"/>
    <dgm:cxn modelId="{95D76F9F-19BE-425F-9CCC-FF18CF9AF9FA}" type="presOf" srcId="{5C26025F-F86B-4D7B-AE5E-A6FBEBD8C707}" destId="{ABAA58E3-969C-408F-A822-B7D44637CC2C}" srcOrd="0" destOrd="1" presId="urn:microsoft.com/office/officeart/2005/8/layout/target3"/>
    <dgm:cxn modelId="{96FDEF0F-E89B-4F8F-B228-46CFD6DE95F3}" type="presOf" srcId="{ACC5A01F-25DF-4A99-99D7-2A54FCFE9943}" destId="{7505901B-CC76-47A6-A64E-0EF4B6D4D68F}" srcOrd="0" destOrd="0" presId="urn:microsoft.com/office/officeart/2005/8/layout/target3"/>
    <dgm:cxn modelId="{4CDD1D23-1B96-413A-AB66-820E8E27FE36}" srcId="{B108DE37-7B7B-4125-AE73-46FF5142E791}" destId="{0A07D0A8-51E8-4B52-9102-BDB1B31D0953}" srcOrd="0" destOrd="0" parTransId="{63DA5A9C-5C0D-45EF-BE43-F48C33B6951C}" sibTransId="{49DF9592-FA8B-4FC5-9CB7-C71EFFF2A5DD}"/>
    <dgm:cxn modelId="{4C81195E-64C7-4F05-9CB9-C6569612699F}" type="presOf" srcId="{B108DE37-7B7B-4125-AE73-46FF5142E791}" destId="{F0D6C90E-B57D-4ACD-86C5-4CB1CA9468B0}" srcOrd="1" destOrd="0" presId="urn:microsoft.com/office/officeart/2005/8/layout/target3"/>
    <dgm:cxn modelId="{E8B36734-E9F1-4B87-8D91-611C0DF98496}" srcId="{04FD5B5D-FF52-47ED-8994-F3F3BF0E58C3}" destId="{0C6740FE-9B78-463C-B7B9-D8042D98AC03}" srcOrd="1" destOrd="0" parTransId="{28CFCFA5-B1AD-43CE-AB98-A91825B63E13}" sibTransId="{DCE68C8F-E1F9-425C-A400-3A74E1D6EC4C}"/>
    <dgm:cxn modelId="{A6E05B60-1CDB-48A1-AD84-05E06A391D49}" srcId="{04FD5B5D-FF52-47ED-8994-F3F3BF0E58C3}" destId="{44FBC060-320B-4DDA-A1DD-F67EE9D9560B}" srcOrd="0" destOrd="0" parTransId="{C9313CDE-0194-4CCA-BA2D-004C89E571A3}" sibTransId="{3B3C1C52-8FAE-42A8-943F-002E0174EB89}"/>
    <dgm:cxn modelId="{85ACBDED-6F57-4F70-8EAA-8707D8FA7209}" srcId="{B108DE37-7B7B-4125-AE73-46FF5142E791}" destId="{F4FDBC71-0F14-4FA7-BD94-C43639B4A58E}" srcOrd="1" destOrd="0" parTransId="{961A5EFB-7331-4783-BCCD-F607BACB9ED6}" sibTransId="{5F02A7DB-DF22-4E30-9074-307720D4F791}"/>
    <dgm:cxn modelId="{64239BA8-4190-485F-B5C5-FC691FABDA60}" type="presParOf" srcId="{7505901B-CC76-47A6-A64E-0EF4B6D4D68F}" destId="{8415A7EB-EC7D-4EE1-938B-A48445FD6CAC}" srcOrd="0" destOrd="0" presId="urn:microsoft.com/office/officeart/2005/8/layout/target3"/>
    <dgm:cxn modelId="{6D9A6D64-4962-466B-AB6E-902F0E57806F}" type="presParOf" srcId="{7505901B-CC76-47A6-A64E-0EF4B6D4D68F}" destId="{FB8E20FC-2108-4D09-A477-76AC0ED1EE14}" srcOrd="1" destOrd="0" presId="urn:microsoft.com/office/officeart/2005/8/layout/target3"/>
    <dgm:cxn modelId="{5758EC61-3690-4317-B1A0-F0A34E188437}" type="presParOf" srcId="{7505901B-CC76-47A6-A64E-0EF4B6D4D68F}" destId="{D55EE6C9-C7B3-4724-B968-40EC14AC3775}" srcOrd="2" destOrd="0" presId="urn:microsoft.com/office/officeart/2005/8/layout/target3"/>
    <dgm:cxn modelId="{D744DB9B-A7A6-44DE-A0ED-F44327A6BA96}" type="presParOf" srcId="{7505901B-CC76-47A6-A64E-0EF4B6D4D68F}" destId="{A207D343-5C0D-4A26-8003-10DF48C490D4}" srcOrd="3" destOrd="0" presId="urn:microsoft.com/office/officeart/2005/8/layout/target3"/>
    <dgm:cxn modelId="{82EF4E05-7BD8-4D9A-BF23-36D00C1A1DC4}" type="presParOf" srcId="{7505901B-CC76-47A6-A64E-0EF4B6D4D68F}" destId="{3EA075BA-069F-445A-8725-EE88A0FD1A76}" srcOrd="4" destOrd="0" presId="urn:microsoft.com/office/officeart/2005/8/layout/target3"/>
    <dgm:cxn modelId="{7E231A04-9DF6-4D83-9C37-EAA7F58D21EC}" type="presParOf" srcId="{7505901B-CC76-47A6-A64E-0EF4B6D4D68F}" destId="{2882128D-D520-4F47-A760-1094B30319B5}" srcOrd="5" destOrd="0" presId="urn:microsoft.com/office/officeart/2005/8/layout/target3"/>
    <dgm:cxn modelId="{509FEBAA-5343-40E3-8F3C-40892FB61B42}" type="presParOf" srcId="{7505901B-CC76-47A6-A64E-0EF4B6D4D68F}" destId="{88146667-4030-49F9-9931-70E602364677}" srcOrd="6" destOrd="0" presId="urn:microsoft.com/office/officeart/2005/8/layout/target3"/>
    <dgm:cxn modelId="{94E2D34A-7D34-4AFC-8122-2CA98AABA396}" type="presParOf" srcId="{7505901B-CC76-47A6-A64E-0EF4B6D4D68F}" destId="{E282C968-6262-4303-A5A0-2A84340B2E65}" srcOrd="7" destOrd="0" presId="urn:microsoft.com/office/officeart/2005/8/layout/target3"/>
    <dgm:cxn modelId="{742F2251-060F-46BE-B057-010B5DEE1610}" type="presParOf" srcId="{7505901B-CC76-47A6-A64E-0EF4B6D4D68F}" destId="{7DED23A5-6F89-47D6-9866-E8FBDEB9FEDF}" srcOrd="8" destOrd="0" presId="urn:microsoft.com/office/officeart/2005/8/layout/target3"/>
    <dgm:cxn modelId="{237DE614-4C71-4143-B1F8-638F5F98064D}" type="presParOf" srcId="{7505901B-CC76-47A6-A64E-0EF4B6D4D68F}" destId="{8A01A982-7D25-450B-BA39-2CD31ABE1FBF}" srcOrd="9" destOrd="0" presId="urn:microsoft.com/office/officeart/2005/8/layout/target3"/>
    <dgm:cxn modelId="{F7C48B3C-A3D1-442E-A49F-E9D3C3DB7374}" type="presParOf" srcId="{7505901B-CC76-47A6-A64E-0EF4B6D4D68F}" destId="{32AFD0BE-2A24-4905-8483-8AF878356853}" srcOrd="10" destOrd="0" presId="urn:microsoft.com/office/officeart/2005/8/layout/target3"/>
    <dgm:cxn modelId="{CA37F192-FCD9-42FC-9FAF-DFF2A43F2947}" type="presParOf" srcId="{7505901B-CC76-47A6-A64E-0EF4B6D4D68F}" destId="{F0D6C90E-B57D-4ACD-86C5-4CB1CA9468B0}" srcOrd="11" destOrd="0" presId="urn:microsoft.com/office/officeart/2005/8/layout/target3"/>
    <dgm:cxn modelId="{09A93362-1D92-4D81-828F-AB1A9C2571D4}" type="presParOf" srcId="{7505901B-CC76-47A6-A64E-0EF4B6D4D68F}" destId="{D45FD755-1CE4-43E9-9AC8-767D245F534F}" srcOrd="12" destOrd="0" presId="urn:microsoft.com/office/officeart/2005/8/layout/target3"/>
    <dgm:cxn modelId="{1205FA73-5E4D-4198-BD47-E73C8762BC83}" type="presParOf" srcId="{7505901B-CC76-47A6-A64E-0EF4B6D4D68F}" destId="{5553A5D1-A83B-4FC5-9588-DBB8C63AAC16}" srcOrd="13" destOrd="0" presId="urn:microsoft.com/office/officeart/2005/8/layout/target3"/>
    <dgm:cxn modelId="{E7D297FC-418F-4297-B191-B692CD5613D8}" type="presParOf" srcId="{7505901B-CC76-47A6-A64E-0EF4B6D4D68F}" destId="{ABAA58E3-969C-408F-A822-B7D44637CC2C}"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B948B5-D0E6-4DD3-9C56-B6DE707D59E7}">
      <dsp:nvSpPr>
        <dsp:cNvPr id="0" name=""/>
        <dsp:cNvSpPr/>
      </dsp:nvSpPr>
      <dsp:spPr>
        <a:xfrm>
          <a:off x="3023744" y="-94171"/>
          <a:ext cx="2089493" cy="1617629"/>
        </a:xfrm>
        <a:prstGeom prst="ellipse">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r-FR" sz="1600" b="1" kern="1200" dirty="0" smtClean="0">
              <a:solidFill>
                <a:schemeClr val="tx1"/>
              </a:solidFill>
            </a:rPr>
            <a:t>La mobilisation d’un ensemble de ressources</a:t>
          </a:r>
          <a:endParaRPr lang="fr-FR" sz="1600" b="1" kern="1200" dirty="0">
            <a:solidFill>
              <a:schemeClr val="tx1"/>
            </a:solidFill>
          </a:endParaRPr>
        </a:p>
      </dsp:txBody>
      <dsp:txXfrm>
        <a:off x="3329743" y="142725"/>
        <a:ext cx="1477495" cy="1143837"/>
      </dsp:txXfrm>
    </dsp:sp>
    <dsp:sp modelId="{A8AC2914-BE33-4279-A5CA-CDD6E4707E9C}">
      <dsp:nvSpPr>
        <dsp:cNvPr id="0" name=""/>
        <dsp:cNvSpPr/>
      </dsp:nvSpPr>
      <dsp:spPr>
        <a:xfrm rot="2160000">
          <a:off x="4870722" y="1112447"/>
          <a:ext cx="168189" cy="492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fr-FR" sz="1500" kern="1200"/>
        </a:p>
      </dsp:txBody>
      <dsp:txXfrm>
        <a:off x="4875540" y="1196078"/>
        <a:ext cx="117732" cy="295379"/>
      </dsp:txXfrm>
    </dsp:sp>
    <dsp:sp modelId="{1256D014-FAD5-4418-87C3-B5D56EC7DFA3}">
      <dsp:nvSpPr>
        <dsp:cNvPr id="0" name=""/>
        <dsp:cNvSpPr/>
      </dsp:nvSpPr>
      <dsp:spPr>
        <a:xfrm>
          <a:off x="4776116" y="1227394"/>
          <a:ext cx="2127622" cy="1548547"/>
        </a:xfrm>
        <a:prstGeom prst="ellipse">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Le caractère de finalité</a:t>
          </a:r>
          <a:endParaRPr lang="fr-FR" sz="1900" b="1" kern="1200" dirty="0">
            <a:solidFill>
              <a:schemeClr val="tx1"/>
            </a:solidFill>
          </a:endParaRPr>
        </a:p>
      </dsp:txBody>
      <dsp:txXfrm>
        <a:off x="5087699" y="1454173"/>
        <a:ext cx="1504456" cy="1094989"/>
      </dsp:txXfrm>
    </dsp:sp>
    <dsp:sp modelId="{E5B5C761-CB86-486F-8E6C-0BFAAC9682E7}">
      <dsp:nvSpPr>
        <dsp:cNvPr id="0" name=""/>
        <dsp:cNvSpPr/>
      </dsp:nvSpPr>
      <dsp:spPr>
        <a:xfrm rot="6343289">
          <a:off x="5435545" y="2738817"/>
          <a:ext cx="255183" cy="492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fr-FR" sz="1500" kern="1200"/>
        </a:p>
      </dsp:txBody>
      <dsp:txXfrm rot="10800000">
        <a:off x="5484194" y="2800431"/>
        <a:ext cx="178628" cy="295379"/>
      </dsp:txXfrm>
    </dsp:sp>
    <dsp:sp modelId="{8C97FEDC-C146-4BEF-BD0B-8AB05F8B55EE}">
      <dsp:nvSpPr>
        <dsp:cNvPr id="0" name=""/>
        <dsp:cNvSpPr/>
      </dsp:nvSpPr>
      <dsp:spPr>
        <a:xfrm>
          <a:off x="4329120" y="3198224"/>
          <a:ext cx="1875492" cy="1678485"/>
        </a:xfrm>
        <a:prstGeom prst="ellipse">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Lien entre une famille de situation</a:t>
          </a:r>
          <a:endParaRPr lang="fr-FR" sz="1900" b="1" kern="1200" dirty="0">
            <a:solidFill>
              <a:schemeClr val="tx1"/>
            </a:solidFill>
          </a:endParaRPr>
        </a:p>
      </dsp:txBody>
      <dsp:txXfrm>
        <a:off x="4603779" y="3444032"/>
        <a:ext cx="1326174" cy="1186869"/>
      </dsp:txXfrm>
    </dsp:sp>
    <dsp:sp modelId="{10EC96C9-4803-4D07-8D0B-DA64BD5A3D62}">
      <dsp:nvSpPr>
        <dsp:cNvPr id="0" name=""/>
        <dsp:cNvSpPr/>
      </dsp:nvSpPr>
      <dsp:spPr>
        <a:xfrm rot="10730077">
          <a:off x="4079347" y="3813677"/>
          <a:ext cx="176700" cy="492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fr-FR" sz="1500" kern="1200"/>
        </a:p>
      </dsp:txBody>
      <dsp:txXfrm rot="10800000">
        <a:off x="4132352" y="3911598"/>
        <a:ext cx="123690" cy="295379"/>
      </dsp:txXfrm>
    </dsp:sp>
    <dsp:sp modelId="{AF6CD5E1-24FD-4E8E-8653-1A96FB861122}">
      <dsp:nvSpPr>
        <dsp:cNvPr id="0" name=""/>
        <dsp:cNvSpPr/>
      </dsp:nvSpPr>
      <dsp:spPr>
        <a:xfrm>
          <a:off x="1950991" y="3277840"/>
          <a:ext cx="2045383" cy="1612553"/>
        </a:xfrm>
        <a:prstGeom prst="ellipse">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Caractère disciplinaire</a:t>
          </a:r>
          <a:endParaRPr lang="fr-FR" sz="1900" b="1" kern="1200" dirty="0">
            <a:solidFill>
              <a:schemeClr val="tx1"/>
            </a:solidFill>
          </a:endParaRPr>
        </a:p>
      </dsp:txBody>
      <dsp:txXfrm>
        <a:off x="2250530" y="3513993"/>
        <a:ext cx="1446305" cy="1140247"/>
      </dsp:txXfrm>
    </dsp:sp>
    <dsp:sp modelId="{1C39E52D-B665-4841-906C-B2D727080BFD}">
      <dsp:nvSpPr>
        <dsp:cNvPr id="0" name=""/>
        <dsp:cNvSpPr/>
      </dsp:nvSpPr>
      <dsp:spPr>
        <a:xfrm rot="15120000">
          <a:off x="2529516" y="2845236"/>
          <a:ext cx="243216" cy="492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fr-FR" sz="1500" kern="1200"/>
        </a:p>
      </dsp:txBody>
      <dsp:txXfrm rot="10800000">
        <a:off x="2577272" y="2978393"/>
        <a:ext cx="170251" cy="295379"/>
      </dsp:txXfrm>
    </dsp:sp>
    <dsp:sp modelId="{77734684-19A8-4C9F-8E5D-D29BA145F8E6}">
      <dsp:nvSpPr>
        <dsp:cNvPr id="0" name=""/>
        <dsp:cNvSpPr/>
      </dsp:nvSpPr>
      <dsp:spPr>
        <a:xfrm>
          <a:off x="1325860" y="1098054"/>
          <a:ext cx="1942386" cy="1807226"/>
        </a:xfrm>
        <a:prstGeom prst="ellipse">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Caractère de l’</a:t>
          </a:r>
          <a:r>
            <a:rPr lang="fr-FR" sz="1900" b="1" kern="1200" dirty="0" err="1" smtClean="0">
              <a:solidFill>
                <a:schemeClr val="tx1"/>
              </a:solidFill>
            </a:rPr>
            <a:t>évaluabilité</a:t>
          </a:r>
          <a:endParaRPr lang="fr-FR" sz="1900" b="1" kern="1200" dirty="0">
            <a:solidFill>
              <a:schemeClr val="tx1"/>
            </a:solidFill>
          </a:endParaRPr>
        </a:p>
      </dsp:txBody>
      <dsp:txXfrm>
        <a:off x="1610316" y="1362716"/>
        <a:ext cx="1373474" cy="1277902"/>
      </dsp:txXfrm>
    </dsp:sp>
    <dsp:sp modelId="{9DA2B9E4-1256-47AD-8137-22A20FCAD401}">
      <dsp:nvSpPr>
        <dsp:cNvPr id="0" name=""/>
        <dsp:cNvSpPr/>
      </dsp:nvSpPr>
      <dsp:spPr>
        <a:xfrm rot="19440000">
          <a:off x="3100957" y="1113340"/>
          <a:ext cx="159956" cy="492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fr-FR" sz="1500" kern="1200"/>
        </a:p>
      </dsp:txBody>
      <dsp:txXfrm>
        <a:off x="3105539" y="1225903"/>
        <a:ext cx="111969" cy="2953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15A7EB-EC7D-4EE1-938B-A48445FD6CAC}">
      <dsp:nvSpPr>
        <dsp:cNvPr id="0" name=""/>
        <dsp:cNvSpPr/>
      </dsp:nvSpPr>
      <dsp:spPr>
        <a:xfrm>
          <a:off x="0" y="0"/>
          <a:ext cx="4625975" cy="4625975"/>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5EE6C9-C7B3-4724-B968-40EC14AC3775}">
      <dsp:nvSpPr>
        <dsp:cNvPr id="0" name=""/>
        <dsp:cNvSpPr/>
      </dsp:nvSpPr>
      <dsp:spPr>
        <a:xfrm>
          <a:off x="2312987" y="0"/>
          <a:ext cx="5916612" cy="4625975"/>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fr-FR" sz="4400" kern="1200" dirty="0" smtClean="0"/>
            <a:t>spécifique</a:t>
          </a:r>
          <a:endParaRPr lang="fr-FR" sz="4400" kern="1200" dirty="0"/>
        </a:p>
      </dsp:txBody>
      <dsp:txXfrm>
        <a:off x="2312987" y="0"/>
        <a:ext cx="2958306" cy="1387795"/>
      </dsp:txXfrm>
    </dsp:sp>
    <dsp:sp modelId="{3EA075BA-069F-445A-8725-EE88A0FD1A76}">
      <dsp:nvSpPr>
        <dsp:cNvPr id="0" name=""/>
        <dsp:cNvSpPr/>
      </dsp:nvSpPr>
      <dsp:spPr>
        <a:xfrm>
          <a:off x="809547" y="1387795"/>
          <a:ext cx="3006880" cy="3006880"/>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82128D-D520-4F47-A760-1094B30319B5}">
      <dsp:nvSpPr>
        <dsp:cNvPr id="0" name=""/>
        <dsp:cNvSpPr/>
      </dsp:nvSpPr>
      <dsp:spPr>
        <a:xfrm>
          <a:off x="2312987" y="1387795"/>
          <a:ext cx="5916612" cy="3006880"/>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fr-FR" sz="4400" kern="1200" dirty="0" smtClean="0"/>
            <a:t>transversal</a:t>
          </a:r>
          <a:endParaRPr lang="fr-FR" sz="4400" kern="1200" dirty="0"/>
        </a:p>
      </dsp:txBody>
      <dsp:txXfrm>
        <a:off x="2312987" y="1387795"/>
        <a:ext cx="2958306" cy="1387790"/>
      </dsp:txXfrm>
    </dsp:sp>
    <dsp:sp modelId="{E282C968-6262-4303-A5A0-2A84340B2E65}">
      <dsp:nvSpPr>
        <dsp:cNvPr id="0" name=""/>
        <dsp:cNvSpPr/>
      </dsp:nvSpPr>
      <dsp:spPr>
        <a:xfrm>
          <a:off x="1619091" y="2775586"/>
          <a:ext cx="1387791" cy="1387791"/>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ED23A5-6F89-47D6-9866-E8FBDEB9FEDF}">
      <dsp:nvSpPr>
        <dsp:cNvPr id="0" name=""/>
        <dsp:cNvSpPr/>
      </dsp:nvSpPr>
      <dsp:spPr>
        <a:xfrm>
          <a:off x="2312987" y="2775586"/>
          <a:ext cx="5916612" cy="1387791"/>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fr-FR" sz="4400" kern="1200" dirty="0" smtClean="0"/>
            <a:t>générale</a:t>
          </a:r>
          <a:endParaRPr lang="fr-FR" sz="4400" kern="1200" dirty="0"/>
        </a:p>
      </dsp:txBody>
      <dsp:txXfrm>
        <a:off x="2312987" y="2775586"/>
        <a:ext cx="2958306" cy="1387791"/>
      </dsp:txXfrm>
    </dsp:sp>
    <dsp:sp modelId="{32AFD0BE-2A24-4905-8483-8AF878356853}">
      <dsp:nvSpPr>
        <dsp:cNvPr id="0" name=""/>
        <dsp:cNvSpPr/>
      </dsp:nvSpPr>
      <dsp:spPr>
        <a:xfrm>
          <a:off x="5271293" y="0"/>
          <a:ext cx="2958306" cy="1387795"/>
        </a:xfrm>
        <a:prstGeom prst="rect">
          <a:avLst/>
        </a:prstGeom>
        <a:noFill/>
        <a:ln w="48000" cap="flat" cmpd="thickThin"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propre à une seule activité </a:t>
          </a:r>
          <a:endParaRPr lang="fr-FR" sz="1700" kern="1200" dirty="0"/>
        </a:p>
        <a:p>
          <a:pPr marL="171450" lvl="1" indent="-171450" algn="l" defTabSz="755650">
            <a:lnSpc>
              <a:spcPct val="90000"/>
            </a:lnSpc>
            <a:spcBef>
              <a:spcPct val="0"/>
            </a:spcBef>
            <a:spcAft>
              <a:spcPct val="15000"/>
            </a:spcAft>
            <a:buChar char="••"/>
          </a:pPr>
          <a:r>
            <a:rPr lang="fr-FR" sz="1700" kern="1200" dirty="0" smtClean="0"/>
            <a:t>le changement de l’APSA entraine une remise à zéro des compétences.</a:t>
          </a:r>
          <a:endParaRPr lang="fr-FR" sz="1700" kern="1200" dirty="0"/>
        </a:p>
      </dsp:txBody>
      <dsp:txXfrm>
        <a:off x="5271293" y="0"/>
        <a:ext cx="2958306" cy="1387795"/>
      </dsp:txXfrm>
    </dsp:sp>
    <dsp:sp modelId="{D45FD755-1CE4-43E9-9AC8-767D245F534F}">
      <dsp:nvSpPr>
        <dsp:cNvPr id="0" name=""/>
        <dsp:cNvSpPr/>
      </dsp:nvSpPr>
      <dsp:spPr>
        <a:xfrm>
          <a:off x="5271293" y="1387795"/>
          <a:ext cx="2958306" cy="1387790"/>
        </a:xfrm>
        <a:prstGeom prst="rect">
          <a:avLst/>
        </a:prstGeom>
        <a:noFill/>
        <a:ln w="48000" cap="flat" cmpd="thickThin"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propre à un même groupe d’activité , </a:t>
          </a:r>
          <a:endParaRPr lang="fr-FR" sz="1700" kern="1200" dirty="0"/>
        </a:p>
        <a:p>
          <a:pPr marL="171450" lvl="1" indent="-171450" algn="l" defTabSz="755650">
            <a:lnSpc>
              <a:spcPct val="90000"/>
            </a:lnSpc>
            <a:spcBef>
              <a:spcPct val="0"/>
            </a:spcBef>
            <a:spcAft>
              <a:spcPct val="15000"/>
            </a:spcAft>
            <a:buChar char="••"/>
          </a:pPr>
          <a:r>
            <a:rPr lang="fr-FR" sz="1700" kern="1200" dirty="0" smtClean="0"/>
            <a:t>même famille et même domaine</a:t>
          </a:r>
          <a:endParaRPr lang="fr-FR" sz="1700" kern="1200" dirty="0"/>
        </a:p>
      </dsp:txBody>
      <dsp:txXfrm>
        <a:off x="5271293" y="1387795"/>
        <a:ext cx="2958306" cy="1387790"/>
      </dsp:txXfrm>
    </dsp:sp>
    <dsp:sp modelId="{ABAA58E3-969C-408F-A822-B7D44637CC2C}">
      <dsp:nvSpPr>
        <dsp:cNvPr id="0" name=""/>
        <dsp:cNvSpPr/>
      </dsp:nvSpPr>
      <dsp:spPr>
        <a:xfrm>
          <a:off x="5271293" y="2775586"/>
          <a:ext cx="2958306" cy="1387791"/>
        </a:xfrm>
        <a:prstGeom prst="rect">
          <a:avLst/>
        </a:prstGeom>
        <a:noFill/>
        <a:ln w="48000" cap="flat" cmpd="thickThin"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 c’est une compétence développée dans une APSA </a:t>
          </a:r>
          <a:endParaRPr lang="fr-FR" sz="1700" kern="1200" dirty="0"/>
        </a:p>
        <a:p>
          <a:pPr marL="171450" lvl="1" indent="-171450" algn="l" defTabSz="755650">
            <a:lnSpc>
              <a:spcPct val="90000"/>
            </a:lnSpc>
            <a:spcBef>
              <a:spcPct val="0"/>
            </a:spcBef>
            <a:spcAft>
              <a:spcPct val="15000"/>
            </a:spcAft>
            <a:buChar char="••"/>
          </a:pPr>
          <a:r>
            <a:rPr lang="fr-FR" sz="1700" kern="1200" dirty="0" smtClean="0"/>
            <a:t>réinvestit dans l’autre ,elle possède un degré de généralisation très élevé</a:t>
          </a:r>
          <a:endParaRPr lang="fr-FR" sz="1700" kern="1200" dirty="0"/>
        </a:p>
      </dsp:txBody>
      <dsp:txXfrm>
        <a:off x="5271293" y="2775586"/>
        <a:ext cx="2958306" cy="138779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r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fr-FR" smtClean="0"/>
              <a:t>Cliquez pour modifier le style du titre</a:t>
            </a:r>
            <a:endParaRPr kumimoji="0" lang="en-US"/>
          </a:p>
        </p:txBody>
      </p:sp>
      <p:sp>
        <p:nvSpPr>
          <p:cNvPr id="3" name="Sous-titr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fr-FR" smtClean="0"/>
              <a:t>Cliquez pour modifier le style des sous-titres du masque</a:t>
            </a:r>
            <a:endParaRPr kumimoji="0" lang="en-US"/>
          </a:p>
        </p:txBody>
      </p:sp>
      <p:sp>
        <p:nvSpPr>
          <p:cNvPr id="4" name="Espace réservé de la date 3"/>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3659ABC-68F7-4962-9485-1E0546672611}" type="slidenum">
              <a:rPr lang="fr-FR" smtClean="0"/>
              <a:pPr/>
              <a:t>‹N°›</a:t>
            </a:fld>
            <a:endParaRPr lang="fr-FR"/>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re vertical 1"/>
          <p:cNvSpPr>
            <a:spLocks noGrp="1"/>
          </p:cNvSpPr>
          <p:nvPr>
            <p:ph type="title" orient="vert"/>
          </p:nvPr>
        </p:nvSpPr>
        <p:spPr>
          <a:xfrm>
            <a:off x="6781800" y="274640"/>
            <a:ext cx="1905000" cy="5851525"/>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04800"/>
            <a:ext cx="60198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5" name="Espace réservé du pied de page 4"/>
          <p:cNvSpPr>
            <a:spLocks noGrp="1"/>
          </p:cNvSpPr>
          <p:nvPr>
            <p:ph type="ftr" sz="quarter" idx="11"/>
          </p:nvPr>
        </p:nvSpPr>
        <p:spPr>
          <a:xfrm>
            <a:off x="2640597" y="6377459"/>
            <a:ext cx="3836404" cy="365125"/>
          </a:xfrm>
        </p:spPr>
        <p:txBody>
          <a:bodyPr/>
          <a:lstStyle/>
          <a:p>
            <a:endParaRPr lang="fr-FR"/>
          </a:p>
        </p:txBody>
      </p:sp>
      <p:sp>
        <p:nvSpPr>
          <p:cNvPr id="6" name="Espace réservé du numéro de diapositive 5"/>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155448"/>
            <a:ext cx="8229600" cy="1252728"/>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r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3659ABC-68F7-4962-9485-1E0546672611}"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u texte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fr-FR" smtClean="0"/>
              <a:t>Cliquez pour modifier les styles du texte du masque</a:t>
            </a:r>
          </a:p>
        </p:txBody>
      </p:sp>
      <p:sp>
        <p:nvSpPr>
          <p:cNvPr id="6" name="Espace réservé du contenu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3659ABC-68F7-4962-9485-1E0546672611}"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texte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013E857B-E553-4697-8F31-73A09D0ED4CB}" type="datetimeFigureOut">
              <a:rPr lang="fr-FR" smtClean="0"/>
              <a:pPr/>
              <a:t>16/12/2013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3659ABC-68F7-4962-9485-1E0546672611}" type="slidenum">
              <a:rPr lang="fr-FR" smtClean="0"/>
              <a:pPr/>
              <a:t>‹N°›</a:t>
            </a:fld>
            <a:endParaRPr lang="fr-FR"/>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164592" y="1170432"/>
            <a:ext cx="2523744" cy="201168"/>
          </a:xfrm>
        </p:spPr>
        <p:txBody>
          <a:bodyPr/>
          <a:lstStyle/>
          <a:p>
            <a:fld id="{013E857B-E553-4697-8F31-73A09D0ED4CB}" type="datetimeFigureOut">
              <a:rPr lang="fr-FR" smtClean="0"/>
              <a:pPr/>
              <a:t>16/12/2013</a:t>
            </a:fld>
            <a:endParaRPr lang="fr-FR"/>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Espace réservé du pied de page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fr-FR"/>
          </a:p>
        </p:txBody>
      </p:sp>
      <p:sp>
        <p:nvSpPr>
          <p:cNvPr id="7" name="Espace réservé du numéro de diapositive 6"/>
          <p:cNvSpPr>
            <a:spLocks noGrp="1"/>
          </p:cNvSpPr>
          <p:nvPr>
            <p:ph type="sldNum" sz="quarter" idx="12"/>
          </p:nvPr>
        </p:nvSpPr>
        <p:spPr>
          <a:xfrm>
            <a:off x="8339328" y="1170432"/>
            <a:ext cx="733864" cy="201168"/>
          </a:xfrm>
        </p:spPr>
        <p:txBody>
          <a:bodyPr/>
          <a:lstStyle/>
          <a:p>
            <a:fld id="{73659ABC-68F7-4962-9485-1E0546672611}"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Espace réservé du titre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4" name="Espace réservé de la date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013E857B-E553-4697-8F31-73A09D0ED4CB}" type="datetimeFigureOut">
              <a:rPr lang="fr-FR" smtClean="0"/>
              <a:pPr/>
              <a:t>16/12/2013</a:t>
            </a:fld>
            <a:endParaRPr lang="fr-FR"/>
          </a:p>
        </p:txBody>
      </p:sp>
      <p:sp>
        <p:nvSpPr>
          <p:cNvPr id="5" name="Espace réservé du pied de page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fr-FR"/>
          </a:p>
        </p:txBody>
      </p:sp>
      <p:sp>
        <p:nvSpPr>
          <p:cNvPr id="6" name="Espace réservé du numéro de diapositive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3659ABC-68F7-4962-9485-1E0546672611}"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85786" y="2143116"/>
            <a:ext cx="8077200" cy="1673352"/>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Approche par compétence</a:t>
            </a: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Sous-titre 2"/>
          <p:cNvSpPr>
            <a:spLocks noGrp="1"/>
          </p:cNvSpPr>
          <p:nvPr>
            <p:ph type="subTitle" idx="1"/>
          </p:nvPr>
        </p:nvSpPr>
        <p:spPr>
          <a:xfrm>
            <a:off x="1142976" y="4071942"/>
            <a:ext cx="6915176" cy="1752600"/>
          </a:xfrm>
        </p:spPr>
        <p:txBody>
          <a:bodyPr>
            <a:normAutofit/>
          </a:bodyPr>
          <a:lstStyle/>
          <a:p>
            <a:pPr algn="l"/>
            <a:r>
              <a:rPr lang="fr-FR" sz="2000" dirty="0" smtClean="0"/>
              <a:t>Préparé par: CHIKHI </a:t>
            </a:r>
            <a:r>
              <a:rPr lang="fr-FR" sz="2000" dirty="0" err="1" smtClean="0"/>
              <a:t>Ihsane</a:t>
            </a:r>
            <a:r>
              <a:rPr lang="fr-FR" sz="2000" dirty="0" smtClean="0"/>
              <a:t>                  supervisé par: Mr BASIRI</a:t>
            </a:r>
          </a:p>
          <a:p>
            <a:pPr algn="l"/>
            <a:r>
              <a:rPr lang="fr-FR" sz="2000" dirty="0" smtClean="0"/>
              <a:t>                         LAMFADAL </a:t>
            </a:r>
            <a:r>
              <a:rPr lang="fr-FR" sz="2000" dirty="0" err="1" smtClean="0"/>
              <a:t>Ikram</a:t>
            </a:r>
            <a:endParaRPr lang="fr-FR" sz="2000" dirty="0" smtClean="0"/>
          </a:p>
          <a:p>
            <a:pPr algn="l"/>
            <a:endParaRPr lang="fr-FR" sz="2000" dirty="0" smtClean="0"/>
          </a:p>
          <a:p>
            <a:pPr algn="l"/>
            <a:endParaRPr lang="fr-FR" sz="2000" dirty="0" smtClean="0"/>
          </a:p>
          <a:p>
            <a:pPr algn="ctr"/>
            <a:r>
              <a:rPr lang="fr-FR" sz="2800" dirty="0" smtClean="0"/>
              <a:t>2012/2013</a:t>
            </a:r>
            <a:endParaRPr lang="fr-FR" sz="2800" dirty="0"/>
          </a:p>
        </p:txBody>
      </p:sp>
      <p:pic>
        <p:nvPicPr>
          <p:cNvPr id="4" name="Picture 2" descr="C:\Users\Hamza\Desktop\Image1.jpg"/>
          <p:cNvPicPr>
            <a:picLocks noChangeAspect="1" noChangeArrowheads="1"/>
          </p:cNvPicPr>
          <p:nvPr/>
        </p:nvPicPr>
        <p:blipFill>
          <a:blip r:embed="rId2" cstate="print"/>
          <a:srcRect/>
          <a:stretch>
            <a:fillRect/>
          </a:stretch>
        </p:blipFill>
        <p:spPr bwMode="auto">
          <a:xfrm>
            <a:off x="642910" y="214290"/>
            <a:ext cx="2286016" cy="1571636"/>
          </a:xfrm>
          <a:prstGeom prst="rect">
            <a:avLst/>
          </a:prstGeom>
          <a:noFill/>
        </p:spPr>
      </p:pic>
      <p:pic>
        <p:nvPicPr>
          <p:cNvPr id="5" name="Picture 3" descr="C:\Users\Hamza\Desktop\Image2.gif"/>
          <p:cNvPicPr>
            <a:picLocks noChangeAspect="1" noChangeArrowheads="1"/>
          </p:cNvPicPr>
          <p:nvPr/>
        </p:nvPicPr>
        <p:blipFill>
          <a:blip r:embed="rId3" cstate="print"/>
          <a:srcRect/>
          <a:stretch>
            <a:fillRect/>
          </a:stretch>
        </p:blipFill>
        <p:spPr bwMode="auto">
          <a:xfrm>
            <a:off x="6500826" y="285728"/>
            <a:ext cx="2271708" cy="1571636"/>
          </a:xfrm>
          <a:prstGeom prst="rect">
            <a:avLst/>
          </a:prstGeom>
          <a:noFill/>
        </p:spPr>
      </p:pic>
    </p:spTree>
  </p:cSld>
  <p:clrMapOvr>
    <a:masterClrMapping/>
  </p:clrMapOvr>
  <p:transition>
    <p:comb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290"/>
            <a:ext cx="8229600" cy="5500726"/>
          </a:xfrm>
        </p:spPr>
        <p:txBody>
          <a:bodyPr>
            <a:normAutofit fontScale="90000"/>
          </a:bodyPr>
          <a:lstStyle/>
          <a:p>
            <a:pPr algn="l">
              <a:buFont typeface="Wingdings" pitchFamily="2" charset="2"/>
              <a:buChar char="§"/>
            </a:pPr>
            <a:r>
              <a:rPr lang="fr-FR" dirty="0" smtClean="0"/>
              <a:t>Implications des enseignants dans l’APC:</a:t>
            </a:r>
            <a:r>
              <a:rPr lang="fr-FR" b="1" dirty="0" smtClean="0"/>
              <a:t/>
            </a:r>
            <a:br>
              <a:rPr lang="fr-FR" b="1" dirty="0" smtClean="0"/>
            </a:br>
            <a:r>
              <a:rPr lang="fr-FR" b="1" dirty="0" smtClean="0"/>
              <a:t> </a:t>
            </a:r>
            <a:r>
              <a:rPr lang="fr-FR" sz="2000" b="1" dirty="0" smtClean="0">
                <a:solidFill>
                  <a:schemeClr val="accent1">
                    <a:lumMod val="75000"/>
                  </a:schemeClr>
                </a:solidFill>
              </a:rPr>
              <a:t>qu’est ce que l’enseignants doit modifier dans sa pratique</a:t>
            </a:r>
            <a:r>
              <a:rPr lang="fr-FR" sz="2000" b="1" dirty="0" smtClean="0">
                <a:solidFill>
                  <a:schemeClr val="tx1"/>
                </a:solidFill>
              </a:rPr>
              <a:t>?</a:t>
            </a:r>
            <a:r>
              <a:rPr lang="fr-FR" sz="2000" dirty="0" smtClean="0">
                <a:solidFill>
                  <a:schemeClr val="tx1"/>
                </a:solidFill>
              </a:rPr>
              <a:t/>
            </a:r>
            <a:br>
              <a:rPr lang="fr-FR" sz="2000" dirty="0" smtClean="0">
                <a:solidFill>
                  <a:schemeClr val="tx1"/>
                </a:solidFill>
              </a:rPr>
            </a:br>
            <a:r>
              <a:rPr lang="fr-FR" sz="2000" dirty="0" smtClean="0">
                <a:solidFill>
                  <a:schemeClr val="tx1"/>
                </a:solidFill>
              </a:rPr>
              <a:t>L’APC ajoute aux exigences de la centration sur l’apprenant , de la pédagogie différenciée et des méthodes actives donc invite les enseignants à:</a:t>
            </a:r>
            <a:br>
              <a:rPr lang="fr-FR" sz="2000" dirty="0" smtClean="0">
                <a:solidFill>
                  <a:schemeClr val="tx1"/>
                </a:solidFill>
              </a:rPr>
            </a:br>
            <a:r>
              <a:rPr lang="fr-FR" sz="2000" dirty="0" smtClean="0">
                <a:solidFill>
                  <a:schemeClr val="tx1"/>
                </a:solidFill>
              </a:rPr>
              <a:t>_ considérer les savoirs comme des ressources à mobiliser</a:t>
            </a:r>
            <a:br>
              <a:rPr lang="fr-FR" sz="2000" dirty="0" smtClean="0">
                <a:solidFill>
                  <a:schemeClr val="tx1"/>
                </a:solidFill>
              </a:rPr>
            </a:br>
            <a:r>
              <a:rPr lang="fr-FR" sz="2000" dirty="0" smtClean="0">
                <a:solidFill>
                  <a:schemeClr val="tx1"/>
                </a:solidFill>
              </a:rPr>
              <a:t>_ travailler régulièrement par problème</a:t>
            </a:r>
            <a:br>
              <a:rPr lang="fr-FR" sz="2000" dirty="0" smtClean="0">
                <a:solidFill>
                  <a:schemeClr val="tx1"/>
                </a:solidFill>
              </a:rPr>
            </a:br>
            <a:r>
              <a:rPr lang="fr-FR" sz="2000" dirty="0" smtClean="0">
                <a:solidFill>
                  <a:schemeClr val="tx1"/>
                </a:solidFill>
              </a:rPr>
              <a:t>_ négocier et conduire des projet avec ses élèves</a:t>
            </a:r>
            <a:br>
              <a:rPr lang="fr-FR" sz="2000" dirty="0" smtClean="0">
                <a:solidFill>
                  <a:schemeClr val="tx1"/>
                </a:solidFill>
              </a:rPr>
            </a:br>
            <a:r>
              <a:rPr lang="fr-FR" sz="2000" dirty="0" smtClean="0">
                <a:solidFill>
                  <a:schemeClr val="tx1"/>
                </a:solidFill>
              </a:rPr>
              <a:t>_  pratiquer une évaluation formatrice en situation de travaille</a:t>
            </a:r>
            <a:br>
              <a:rPr lang="fr-FR" sz="2000" dirty="0" smtClean="0">
                <a:solidFill>
                  <a:schemeClr val="tx1"/>
                </a:solidFill>
              </a:rPr>
            </a:br>
            <a:r>
              <a:rPr lang="fr-FR" sz="2000" b="1" dirty="0" smtClean="0">
                <a:solidFill>
                  <a:schemeClr val="accent1">
                    <a:lumMod val="75000"/>
                  </a:schemeClr>
                </a:solidFill>
              </a:rPr>
              <a:t>quelles sont les qualités professionnelles que le professeur doit avoir pour aider ses élèves à développer </a:t>
            </a:r>
            <a:r>
              <a:rPr lang="fr-FR" sz="2000" b="1" dirty="0">
                <a:solidFill>
                  <a:schemeClr val="accent1">
                    <a:lumMod val="75000"/>
                  </a:schemeClr>
                </a:solidFill>
              </a:rPr>
              <a:t>d</a:t>
            </a:r>
            <a:r>
              <a:rPr lang="fr-FR" sz="2000" b="1" dirty="0" smtClean="0">
                <a:solidFill>
                  <a:schemeClr val="accent1">
                    <a:lumMod val="75000"/>
                  </a:schemeClr>
                </a:solidFill>
              </a:rPr>
              <a:t>es compétences?</a:t>
            </a:r>
            <a:r>
              <a:rPr lang="fr-FR" sz="2000" b="1" dirty="0" smtClean="0">
                <a:solidFill>
                  <a:schemeClr val="tx1"/>
                </a:solidFill>
              </a:rPr>
              <a:t/>
            </a:r>
            <a:br>
              <a:rPr lang="fr-FR" sz="2000" b="1" dirty="0" smtClean="0">
                <a:solidFill>
                  <a:schemeClr val="tx1"/>
                </a:solidFill>
              </a:rPr>
            </a:br>
            <a:r>
              <a:rPr lang="fr-FR" sz="2000" b="1" dirty="0" smtClean="0">
                <a:solidFill>
                  <a:schemeClr val="tx1"/>
                </a:solidFill>
              </a:rPr>
              <a:t>_ </a:t>
            </a:r>
            <a:r>
              <a:rPr lang="fr-FR" sz="2000" dirty="0" smtClean="0">
                <a:solidFill>
                  <a:schemeClr val="tx1"/>
                </a:solidFill>
              </a:rPr>
              <a:t>travailler sur son propre savoir par l’identification et la valorisation de ses propres compétences dans son métier </a:t>
            </a:r>
            <a:br>
              <a:rPr lang="fr-FR" sz="2000" dirty="0" smtClean="0">
                <a:solidFill>
                  <a:schemeClr val="tx1"/>
                </a:solidFill>
              </a:rPr>
            </a:br>
            <a:r>
              <a:rPr lang="fr-FR" sz="2000" dirty="0" smtClean="0">
                <a:solidFill>
                  <a:schemeClr val="tx1"/>
                </a:solidFill>
              </a:rPr>
              <a:t>_ se mettre à la place des élèves pour savoir agir</a:t>
            </a:r>
            <a:br>
              <a:rPr lang="fr-FR" sz="2000" dirty="0" smtClean="0">
                <a:solidFill>
                  <a:schemeClr val="tx1"/>
                </a:solidFill>
              </a:rPr>
            </a:br>
            <a:r>
              <a:rPr lang="fr-FR" sz="2000" dirty="0" smtClean="0">
                <a:solidFill>
                  <a:schemeClr val="tx1"/>
                </a:solidFill>
              </a:rPr>
              <a:t>_ avoir la capacité d’observer, de réguler , d’innover, d’apprendre des autres </a:t>
            </a:r>
            <a:br>
              <a:rPr lang="fr-FR" sz="2000" dirty="0" smtClean="0">
                <a:solidFill>
                  <a:schemeClr val="tx1"/>
                </a:solidFill>
              </a:rPr>
            </a:br>
            <a:endParaRPr lang="fr-FR" dirty="0">
              <a:solidFill>
                <a:schemeClr val="tx1"/>
              </a:solidFill>
            </a:endParaRPr>
          </a:p>
        </p:txBody>
      </p:sp>
    </p:spTree>
  </p:cSld>
  <p:clrMapOvr>
    <a:masterClrMapping/>
  </p:clrMapOvr>
  <p:transition spd="slow">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2857496"/>
            <a:ext cx="8229600" cy="1143000"/>
          </a:xfrm>
        </p:spPr>
        <p:txBody>
          <a:bodyPr>
            <a:noAutofit/>
          </a:bodyPr>
          <a:lstStyle/>
          <a:p>
            <a:r>
              <a:rPr lang="fr-FR" sz="2000" b="1" i="1" dirty="0" smtClean="0"/>
              <a:t> </a:t>
            </a:r>
            <a:r>
              <a:rPr lang="fr-FR" sz="2000" dirty="0">
                <a:solidFill>
                  <a:schemeClr val="tx1">
                    <a:lumMod val="65000"/>
                    <a:lumOff val="35000"/>
                  </a:schemeClr>
                </a:solidFill>
              </a:rPr>
              <a:t/>
            </a:r>
            <a:br>
              <a:rPr lang="fr-FR" sz="2000" dirty="0">
                <a:solidFill>
                  <a:schemeClr val="tx1">
                    <a:lumMod val="65000"/>
                    <a:lumOff val="35000"/>
                  </a:schemeClr>
                </a:solidFill>
              </a:rPr>
            </a:br>
            <a:r>
              <a:rPr lang="fr-FR" sz="2000" b="1" i="1" dirty="0">
                <a:solidFill>
                  <a:schemeClr val="tx1">
                    <a:lumMod val="65000"/>
                    <a:lumOff val="35000"/>
                  </a:schemeClr>
                </a:solidFill>
              </a:rPr>
              <a:t> </a:t>
            </a:r>
            <a:r>
              <a:rPr lang="fr-FR" sz="2000" i="1" dirty="0">
                <a:solidFill>
                  <a:schemeClr val="tx1">
                    <a:lumMod val="65000"/>
                    <a:lumOff val="35000"/>
                  </a:schemeClr>
                </a:solidFill>
              </a:rPr>
              <a:t>Exemple en sports collectif : </a:t>
            </a:r>
            <a:r>
              <a:rPr lang="fr-FR" sz="2000" dirty="0">
                <a:solidFill>
                  <a:schemeClr val="tx1"/>
                </a:solidFill>
              </a:rPr>
              <a:t/>
            </a:r>
            <a:br>
              <a:rPr lang="fr-FR" sz="2000" dirty="0">
                <a:solidFill>
                  <a:schemeClr val="tx1"/>
                </a:solidFill>
              </a:rPr>
            </a:br>
            <a:r>
              <a:rPr lang="fr-FR" sz="2000" dirty="0">
                <a:solidFill>
                  <a:schemeClr val="tx1"/>
                </a:solidFill>
              </a:rPr>
              <a:t>La compétence en sports collectifs n’est pas de réaliser des passes précises à un partenaire, mais la capacité à réaliser des choix judicieux tenant compte des espaces libres du placement des adversaires et des partenaires, des points forts et des points faibles de chacun. </a:t>
            </a:r>
            <a:r>
              <a:rPr lang="fr-FR" sz="2000" dirty="0" smtClean="0">
                <a:solidFill>
                  <a:schemeClr val="tx1"/>
                </a:solidFill>
              </a:rPr>
              <a:t/>
            </a:r>
            <a:br>
              <a:rPr lang="fr-FR" sz="2000" dirty="0" smtClean="0">
                <a:solidFill>
                  <a:schemeClr val="tx1"/>
                </a:solidFill>
              </a:rPr>
            </a:br>
            <a:r>
              <a:rPr lang="fr-FR" sz="2000" dirty="0">
                <a:solidFill>
                  <a:schemeClr val="tx1"/>
                </a:solidFill>
              </a:rPr>
              <a:t>La compétence va donc au delà de l’application efficace des « connaissances, et se traduit par l’adaptation constante du comportement à un contexte dynamique. </a:t>
            </a:r>
            <a:r>
              <a:rPr lang="fr-FR" sz="2000" dirty="0" smtClean="0">
                <a:solidFill>
                  <a:schemeClr val="tx1"/>
                </a:solidFill>
              </a:rPr>
              <a:t/>
            </a:r>
            <a:br>
              <a:rPr lang="fr-FR" sz="2000" dirty="0" smtClean="0">
                <a:solidFill>
                  <a:schemeClr val="tx1"/>
                </a:solidFill>
              </a:rPr>
            </a:br>
            <a:r>
              <a:rPr lang="fr-FR" sz="2000" dirty="0">
                <a:solidFill>
                  <a:schemeClr val="tx1"/>
                </a:solidFill>
              </a:rPr>
              <a:t> « La compétence produit des comportements de manière imprévisibles. Ainsi, un sportif compétent est capable de produire des </a:t>
            </a:r>
            <a:r>
              <a:rPr lang="fr-FR" sz="2000" dirty="0" smtClean="0">
                <a:solidFill>
                  <a:schemeClr val="tx1"/>
                </a:solidFill>
              </a:rPr>
              <a:t>comporte </a:t>
            </a:r>
            <a:r>
              <a:rPr lang="fr-FR" sz="2000" dirty="0" err="1" smtClean="0">
                <a:solidFill>
                  <a:schemeClr val="tx1"/>
                </a:solidFill>
              </a:rPr>
              <a:t>ments</a:t>
            </a:r>
            <a:r>
              <a:rPr lang="fr-FR" sz="2000" dirty="0" smtClean="0">
                <a:solidFill>
                  <a:schemeClr val="tx1"/>
                </a:solidFill>
              </a:rPr>
              <a:t> </a:t>
            </a:r>
            <a:r>
              <a:rPr lang="fr-FR" sz="2000" dirty="0">
                <a:solidFill>
                  <a:schemeClr val="tx1"/>
                </a:solidFill>
              </a:rPr>
              <a:t>originaux, d’improviser des solutions inattendues. (Il disposerait de nombreuses alternatives.)</a:t>
            </a:r>
          </a:p>
        </p:txBody>
      </p:sp>
      <p:sp>
        <p:nvSpPr>
          <p:cNvPr id="3" name="Rectangle 2"/>
          <p:cNvSpPr/>
          <p:nvPr/>
        </p:nvSpPr>
        <p:spPr>
          <a:xfrm>
            <a:off x="571472" y="0"/>
            <a:ext cx="2714644" cy="1077218"/>
          </a:xfrm>
          <a:prstGeom prst="rect">
            <a:avLst/>
          </a:prstGeom>
        </p:spPr>
        <p:txBody>
          <a:bodyPr wrap="square">
            <a:spAutoFit/>
          </a:bodyPr>
          <a:lstStyle/>
          <a:p>
            <a:endParaRPr lang="fr-FR" sz="3200" b="1" i="1" dirty="0" smtClean="0">
              <a:solidFill>
                <a:srgbClr val="F0AD00">
                  <a:satMod val="150000"/>
                </a:srgbClr>
              </a:solidFill>
              <a:ea typeface="+mj-ea"/>
              <a:cs typeface="+mj-cs"/>
            </a:endParaRPr>
          </a:p>
          <a:p>
            <a:r>
              <a:rPr lang="fr-FR" sz="3200" b="1" i="1" dirty="0" smtClean="0">
                <a:solidFill>
                  <a:srgbClr val="F0AD00">
                    <a:satMod val="150000"/>
                  </a:srgbClr>
                </a:solidFill>
                <a:ea typeface="+mj-ea"/>
                <a:cs typeface="+mj-cs"/>
              </a:rPr>
              <a:t>Conclusion :</a:t>
            </a:r>
            <a:endParaRPr lang="fr-FR" sz="3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2844" y="285728"/>
            <a:ext cx="2550020" cy="978408"/>
          </a:xfrm>
        </p:spPr>
        <p:style>
          <a:lnRef idx="1">
            <a:schemeClr val="accent1"/>
          </a:lnRef>
          <a:fillRef idx="2">
            <a:schemeClr val="accent1"/>
          </a:fillRef>
          <a:effectRef idx="1">
            <a:schemeClr val="accent1"/>
          </a:effectRef>
          <a:fontRef idx="minor">
            <a:schemeClr val="dk1"/>
          </a:fontRef>
        </p:style>
        <p:txBody>
          <a:bodyPr/>
          <a:lstStyle/>
          <a:p>
            <a:r>
              <a:rPr lang="fr-FR" dirty="0" smtClean="0"/>
              <a:t>Merci pour votre attention</a:t>
            </a:r>
            <a:endParaRPr lang="fr-FR" dirty="0"/>
          </a:p>
        </p:txBody>
      </p:sp>
      <p:pic>
        <p:nvPicPr>
          <p:cNvPr id="5" name="Espace réservé pour une image  4" descr="sans-titre.png"/>
          <p:cNvPicPr>
            <a:picLocks noGrp="1" noChangeAspect="1"/>
          </p:cNvPicPr>
          <p:nvPr>
            <p:ph type="pic" idx="1"/>
          </p:nvPr>
        </p:nvPicPr>
        <p:blipFill>
          <a:blip r:embed="rId2"/>
          <a:srcRect t="18607" b="18607"/>
          <a:stretch>
            <a:fillRect/>
          </a:stretch>
        </p:blipFill>
        <p:spPr>
          <a:xfrm rot="19902759">
            <a:off x="2161744" y="1901693"/>
            <a:ext cx="4071966" cy="43577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Espace réservé du texte 3"/>
          <p:cNvSpPr>
            <a:spLocks noGrp="1"/>
          </p:cNvSpPr>
          <p:nvPr>
            <p:ph type="body" sz="half" idx="2"/>
          </p:nvPr>
        </p:nvSpPr>
        <p:spPr>
          <a:xfrm rot="10800000" flipH="1" flipV="1">
            <a:off x="3071802" y="285728"/>
            <a:ext cx="5286412" cy="928694"/>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r>
              <a:rPr lang="fr-FR" sz="3200" dirty="0" smtClean="0"/>
              <a:t>Merci pour votre attention</a:t>
            </a:r>
            <a:endParaRPr lang="fr-FR" sz="3200" dirty="0"/>
          </a:p>
        </p:txBody>
      </p:sp>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214290"/>
            <a:ext cx="7772400" cy="1470025"/>
          </a:xfrm>
        </p:spPr>
        <p:txBody>
          <a:bodyPr/>
          <a:lstStyle/>
          <a:p>
            <a:pPr algn="ctr"/>
            <a:r>
              <a:rPr lang="fr-FR" dirty="0" smtClean="0"/>
              <a:t>Plan:</a:t>
            </a:r>
            <a:endParaRPr lang="fr-FR" dirty="0"/>
          </a:p>
        </p:txBody>
      </p:sp>
      <p:sp>
        <p:nvSpPr>
          <p:cNvPr id="3" name="Sous-titre 2"/>
          <p:cNvSpPr>
            <a:spLocks noGrp="1"/>
          </p:cNvSpPr>
          <p:nvPr>
            <p:ph type="subTitle" idx="1"/>
          </p:nvPr>
        </p:nvSpPr>
        <p:spPr>
          <a:xfrm>
            <a:off x="857224" y="500042"/>
            <a:ext cx="7286676" cy="4071966"/>
          </a:xfrm>
        </p:spPr>
        <p:txBody>
          <a:bodyPr>
            <a:normAutofit/>
          </a:bodyPr>
          <a:lstStyle/>
          <a:p>
            <a:pPr>
              <a:buFont typeface="Wingdings" pitchFamily="2" charset="2"/>
              <a:buChar char="ü"/>
            </a:pPr>
            <a:r>
              <a:rPr lang="fr-FR" sz="2400" dirty="0" smtClean="0"/>
              <a:t>Introduction</a:t>
            </a:r>
          </a:p>
          <a:p>
            <a:pPr>
              <a:buFont typeface="Wingdings" pitchFamily="2" charset="2"/>
              <a:buChar char="ü"/>
            </a:pPr>
            <a:r>
              <a:rPr lang="fr-FR" sz="2400" dirty="0" smtClean="0"/>
              <a:t>De la PPO à  la PPC</a:t>
            </a:r>
          </a:p>
          <a:p>
            <a:pPr>
              <a:buFont typeface="Wingdings" pitchFamily="2" charset="2"/>
              <a:buChar char="ü"/>
            </a:pPr>
            <a:r>
              <a:rPr lang="fr-FR" sz="2400" dirty="0" smtClean="0"/>
              <a:t>Définition de la compétence </a:t>
            </a:r>
          </a:p>
          <a:p>
            <a:pPr>
              <a:buFont typeface="Wingdings" pitchFamily="2" charset="2"/>
              <a:buChar char="ü"/>
            </a:pPr>
            <a:r>
              <a:rPr lang="fr-FR" sz="2400" dirty="0" smtClean="0"/>
              <a:t>Les caractéristiques d’une APC</a:t>
            </a:r>
          </a:p>
          <a:p>
            <a:pPr>
              <a:buFont typeface="Wingdings" pitchFamily="2" charset="2"/>
              <a:buChar char="ü"/>
            </a:pPr>
            <a:r>
              <a:rPr lang="fr-FR" sz="2400" dirty="0" smtClean="0"/>
              <a:t>Les types de compétence selon </a:t>
            </a:r>
            <a:r>
              <a:rPr lang="fr-FR" sz="2400" dirty="0" err="1" smtClean="0"/>
              <a:t>pinneau</a:t>
            </a:r>
            <a:endParaRPr lang="fr-FR" sz="2400" dirty="0" smtClean="0"/>
          </a:p>
          <a:p>
            <a:pPr>
              <a:buFont typeface="Wingdings" pitchFamily="2" charset="2"/>
              <a:buChar char="ü"/>
            </a:pPr>
            <a:r>
              <a:rPr lang="fr-FR" sz="2400" dirty="0" smtClean="0"/>
              <a:t>L’intérêt de l’APC</a:t>
            </a:r>
          </a:p>
          <a:p>
            <a:pPr>
              <a:buFont typeface="Wingdings" pitchFamily="2" charset="2"/>
              <a:buChar char="ü"/>
            </a:pPr>
            <a:r>
              <a:rPr lang="fr-FR" sz="2400" dirty="0" smtClean="0"/>
              <a:t>Les limites de l’APC</a:t>
            </a:r>
          </a:p>
          <a:p>
            <a:pPr>
              <a:buFont typeface="Wingdings" pitchFamily="2" charset="2"/>
              <a:buChar char="ü"/>
            </a:pPr>
            <a:r>
              <a:rPr lang="fr-FR" sz="2400" dirty="0" smtClean="0"/>
              <a:t>Les implications des enseignants dans l’APC</a:t>
            </a:r>
          </a:p>
          <a:p>
            <a:pPr>
              <a:buFont typeface="Wingdings" pitchFamily="2" charset="2"/>
              <a:buChar char="ü"/>
            </a:pPr>
            <a:r>
              <a:rPr lang="fr-FR" sz="2400" dirty="0" smtClean="0"/>
              <a:t>conclusion</a:t>
            </a:r>
          </a:p>
        </p:txBody>
      </p:sp>
    </p:spTree>
  </p:cSld>
  <p:clrMapOvr>
    <a:masterClrMapping/>
  </p:clrMapOvr>
  <p:transition>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2" y="1785926"/>
            <a:ext cx="8229600" cy="1143000"/>
          </a:xfrm>
        </p:spPr>
        <p:txBody>
          <a:bodyPr>
            <a:normAutofit fontScale="90000"/>
          </a:bodyPr>
          <a:lstStyle/>
          <a:p>
            <a:pPr algn="l"/>
            <a:r>
              <a:rPr lang="fr-FR" dirty="0" smtClean="0"/>
              <a:t>introduction:</a:t>
            </a:r>
            <a:br>
              <a:rPr lang="fr-FR" dirty="0" smtClean="0"/>
            </a:br>
            <a:r>
              <a:rPr lang="fr-FR" dirty="0" smtClean="0"/>
              <a:t/>
            </a:r>
            <a:br>
              <a:rPr lang="fr-FR" dirty="0" smtClean="0"/>
            </a:br>
            <a:r>
              <a:rPr lang="fr-FR" sz="2000" dirty="0" smtClean="0"/>
              <a:t/>
            </a:r>
            <a:br>
              <a:rPr lang="fr-FR" sz="2000" dirty="0" smtClean="0"/>
            </a:br>
            <a:r>
              <a:rPr lang="fr-FR" sz="2200" dirty="0">
                <a:solidFill>
                  <a:schemeClr val="tx1"/>
                </a:solidFill>
              </a:rPr>
              <a:t> Le renouvellement des connaissances dans tous les domaines scientifiques,  l’accélération des transformations des formes sociales de travail  et de loisirs,  le décalage  croissant entre l’école et l’environnement,  et les nécessités d’une formation donnant à chacun une qualification durable,  sont autant de phénomènes qui expliquent le débat toujours ouvert et conflictuel autour des pédagogies poursuivies dans les établissements scolaires.</a:t>
            </a:r>
          </a:p>
        </p:txBody>
      </p:sp>
    </p:spTree>
  </p:cSld>
  <p:clrMapOvr>
    <a:masterClrMapping/>
  </p:clrMapOvr>
  <p:transition>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4440246"/>
          </a:xfrm>
        </p:spPr>
        <p:txBody>
          <a:bodyPr>
            <a:normAutofit fontScale="90000"/>
          </a:bodyPr>
          <a:lstStyle/>
          <a:p>
            <a:r>
              <a:rPr lang="fr-FR" dirty="0" smtClean="0"/>
              <a:t>De la PPO à la PPC:</a:t>
            </a:r>
            <a:br>
              <a:rPr lang="fr-FR" dirty="0" smtClean="0"/>
            </a:br>
            <a:r>
              <a:rPr lang="fr-FR" dirty="0" smtClean="0"/>
              <a:t/>
            </a:r>
            <a:br>
              <a:rPr lang="fr-FR" dirty="0" smtClean="0"/>
            </a:br>
            <a:r>
              <a:rPr lang="fr-FR" dirty="0" smtClean="0"/>
              <a:t/>
            </a:r>
            <a:br>
              <a:rPr lang="fr-FR" dirty="0" smtClean="0"/>
            </a:br>
            <a:r>
              <a:rPr lang="fr-FR" sz="2000" dirty="0" smtClean="0">
                <a:solidFill>
                  <a:schemeClr val="tx1"/>
                </a:solidFill>
              </a:rPr>
              <a:t>l’APC n’est pas considérée comme une entité isolée de la PPO</a:t>
            </a:r>
            <a:r>
              <a:rPr lang="fr-FR" sz="2000" dirty="0">
                <a:solidFill>
                  <a:schemeClr val="tx1"/>
                </a:solidFill>
              </a:rPr>
              <a:t>,</a:t>
            </a:r>
            <a:r>
              <a:rPr lang="fr-FR" sz="2000" dirty="0" smtClean="0">
                <a:solidFill>
                  <a:schemeClr val="tx1"/>
                </a:solidFill>
              </a:rPr>
              <a:t> elle représente un mouvement qui est venue pour affronter et dépasser les différentes critiques et limites </a:t>
            </a:r>
            <a:r>
              <a:rPr lang="fr-FR" sz="2200" dirty="0" smtClean="0">
                <a:solidFill>
                  <a:schemeClr val="tx1"/>
                </a:solidFill>
              </a:rPr>
              <a:t> de la PPO. Certes la PPO s’est renfermée dans son opérationalisme comportementales ce qu’elle a énormément éloignés de l’acte pédagogique </a:t>
            </a:r>
            <a:r>
              <a:rPr lang="fr-FR" sz="2200" dirty="0">
                <a:solidFill>
                  <a:schemeClr val="tx1"/>
                </a:solidFill>
              </a:rPr>
              <a:t>, et l’a transformée, par conséquent en un acte constitué de réflexes conditionnés, faisant abstraction </a:t>
            </a:r>
            <a:r>
              <a:rPr lang="fr-FR" sz="2200" dirty="0" smtClean="0">
                <a:solidFill>
                  <a:schemeClr val="tx1"/>
                </a:solidFill>
              </a:rPr>
              <a:t>  </a:t>
            </a:r>
            <a:r>
              <a:rPr lang="fr-FR" sz="2200" dirty="0">
                <a:solidFill>
                  <a:schemeClr val="tx1"/>
                </a:solidFill>
              </a:rPr>
              <a:t>de toute spécificité et de toute sorte de pensée créative chez l’apprenant</a:t>
            </a:r>
          </a:p>
        </p:txBody>
      </p:sp>
    </p:spTree>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1000108"/>
            <a:ext cx="8229600" cy="4929198"/>
          </a:xfrm>
        </p:spPr>
        <p:txBody>
          <a:bodyPr>
            <a:normAutofit fontScale="90000"/>
          </a:bodyPr>
          <a:lstStyle/>
          <a:p>
            <a:r>
              <a:rPr lang="fr-FR" dirty="0" smtClean="0"/>
              <a:t>Définition de la compétence:</a:t>
            </a:r>
            <a:br>
              <a:rPr lang="fr-FR" dirty="0" smtClean="0"/>
            </a:br>
            <a:r>
              <a:rPr lang="fr-FR" dirty="0" smtClean="0"/>
              <a:t/>
            </a:r>
            <a:br>
              <a:rPr lang="fr-FR" dirty="0" smtClean="0"/>
            </a:br>
            <a:r>
              <a:rPr lang="fr-FR" sz="2400" dirty="0" smtClean="0">
                <a:solidFill>
                  <a:schemeClr val="tx1">
                    <a:lumMod val="65000"/>
                    <a:lumOff val="35000"/>
                  </a:schemeClr>
                </a:solidFill>
              </a:rPr>
              <a:t>1-dans l’enseignement:</a:t>
            </a:r>
            <a:r>
              <a:rPr lang="fr-FR" dirty="0" smtClean="0"/>
              <a:t/>
            </a:r>
            <a:br>
              <a:rPr lang="fr-FR" dirty="0" smtClean="0"/>
            </a:br>
            <a:r>
              <a:rPr lang="fr-FR" sz="2200" dirty="0" smtClean="0">
                <a:solidFill>
                  <a:schemeClr val="tx1"/>
                </a:solidFill>
              </a:rPr>
              <a:t> La mobilisation d'un ensemble de ressources (savoir, savoir-faire, savoir-être), en vue de résoudre une situation complexe appartenant à une famille de situations-problèmes. </a:t>
            </a:r>
            <a:r>
              <a:rPr lang="fr-FR" sz="2000" dirty="0" smtClean="0"/>
              <a:t/>
            </a:r>
            <a:br>
              <a:rPr lang="fr-FR" sz="2000" dirty="0" smtClean="0"/>
            </a:br>
            <a:r>
              <a:rPr lang="fr-FR" sz="2200" dirty="0" smtClean="0"/>
              <a:t/>
            </a:r>
            <a:br>
              <a:rPr lang="fr-FR" sz="2200" dirty="0" smtClean="0"/>
            </a:br>
            <a:r>
              <a:rPr lang="fr-FR" sz="2400" dirty="0" smtClean="0"/>
              <a:t> </a:t>
            </a:r>
            <a:r>
              <a:rPr lang="fr-FR" sz="2800" dirty="0" smtClean="0">
                <a:solidFill>
                  <a:schemeClr val="tx1">
                    <a:lumMod val="65000"/>
                    <a:lumOff val="35000"/>
                  </a:schemeClr>
                </a:solidFill>
              </a:rPr>
              <a:t>2-selon les op:</a:t>
            </a:r>
            <a:r>
              <a:rPr lang="fr-FR" sz="2400" dirty="0" smtClean="0"/>
              <a:t/>
            </a:r>
            <a:br>
              <a:rPr lang="fr-FR" sz="2400" dirty="0" smtClean="0"/>
            </a:br>
            <a:r>
              <a:rPr lang="fr-FR" sz="2400" dirty="0" smtClean="0">
                <a:solidFill>
                  <a:schemeClr val="tx1"/>
                </a:solidFill>
              </a:rPr>
              <a:t>« un système de connaissances conceptuelles et de connaissances procédurales et comportementales, organisées en schémas opératoires et qui permettent ,à l’intérieur d’une famille de situation l’identification d’une tache-problème et sa résolution par une action efficace(performance) »</a:t>
            </a:r>
            <a:r>
              <a:rPr lang="fr-FR" sz="2200" dirty="0" smtClean="0">
                <a:solidFill>
                  <a:schemeClr val="tx1"/>
                </a:solidFill>
              </a:rPr>
              <a:t/>
            </a:r>
            <a:br>
              <a:rPr lang="fr-FR" sz="2200" dirty="0" smtClean="0">
                <a:solidFill>
                  <a:schemeClr val="tx1"/>
                </a:solidFill>
              </a:rPr>
            </a:br>
            <a:endParaRPr lang="fr-FR" sz="2200" dirty="0">
              <a:solidFill>
                <a:schemeClr val="tx1"/>
              </a:solidFill>
            </a:endParaRPr>
          </a:p>
        </p:txBody>
      </p:sp>
    </p:spTree>
  </p:cSld>
  <p:clrMapOvr>
    <a:masterClrMapping/>
  </p:clrMapOvr>
  <p:transition>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caractéristiques de l’APC</a:t>
            </a:r>
            <a:endParaRPr lang="fr-FR" dirty="0"/>
          </a:p>
        </p:txBody>
      </p:sp>
      <p:graphicFrame>
        <p:nvGraphicFramePr>
          <p:cNvPr id="4" name="Espace réservé du contenu 3"/>
          <p:cNvGraphicFramePr>
            <a:graphicFrameLocks noGrp="1"/>
          </p:cNvGraphicFramePr>
          <p:nvPr>
            <p:ph idx="1"/>
          </p:nvPr>
        </p:nvGraphicFramePr>
        <p:xfrm>
          <a:off x="457200" y="1571613"/>
          <a:ext cx="8229600" cy="48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types de l’APC</a:t>
            </a:r>
            <a:endParaRPr lang="fr-FR" dirty="0"/>
          </a:p>
        </p:txBody>
      </p:sp>
      <p:graphicFrame>
        <p:nvGraphicFramePr>
          <p:cNvPr id="4" name="Espace réservé du contenu 3"/>
          <p:cNvGraphicFramePr>
            <a:graphicFrameLocks noGrp="1"/>
          </p:cNvGraphicFramePr>
          <p:nvPr>
            <p:ph idx="1"/>
          </p:nvPr>
        </p:nvGraphicFramePr>
        <p:xfrm>
          <a:off x="457200" y="1774825"/>
          <a:ext cx="8229600" cy="4625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071678"/>
            <a:ext cx="8229600" cy="2286008"/>
          </a:xfrm>
        </p:spPr>
        <p:txBody>
          <a:bodyPr>
            <a:normAutofit fontScale="90000"/>
          </a:bodyPr>
          <a:lstStyle/>
          <a:p>
            <a:r>
              <a:rPr lang="fr-FR" sz="4000" dirty="0" smtClean="0"/>
              <a:t>L’intérêt de l‘ APC:</a:t>
            </a:r>
            <a:br>
              <a:rPr lang="fr-FR" sz="4000" dirty="0" smtClean="0"/>
            </a:b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sz="2000" dirty="0" smtClean="0">
                <a:solidFill>
                  <a:schemeClr val="tx1"/>
                </a:solidFill>
              </a:rPr>
              <a:t>il est à noter que cette approche insiste sur trois aspect fondamentaux que l’enseignant ne dois jamais perdre de vue:</a:t>
            </a:r>
            <a:br>
              <a:rPr lang="fr-FR" sz="2000" dirty="0" smtClean="0">
                <a:solidFill>
                  <a:schemeClr val="tx1"/>
                </a:solidFill>
              </a:rPr>
            </a:br>
            <a:r>
              <a:rPr lang="fr-FR" sz="2000" dirty="0" smtClean="0">
                <a:solidFill>
                  <a:schemeClr val="tx1"/>
                </a:solidFill>
              </a:rPr>
              <a:t>elle met l’accent sur l’activité de l’élève : c'est lui qui apprend</a:t>
            </a:r>
            <a:br>
              <a:rPr lang="fr-FR" sz="2000" dirty="0" smtClean="0">
                <a:solidFill>
                  <a:schemeClr val="tx1"/>
                </a:solidFill>
              </a:rPr>
            </a:br>
            <a:r>
              <a:rPr lang="fr-FR" sz="2000" dirty="0" smtClean="0">
                <a:solidFill>
                  <a:schemeClr val="tx1"/>
                </a:solidFill>
              </a:rPr>
              <a:t>_ elle montre l’utilité des activités proposées</a:t>
            </a:r>
            <a:br>
              <a:rPr lang="fr-FR" sz="2000" dirty="0" smtClean="0">
                <a:solidFill>
                  <a:schemeClr val="tx1"/>
                </a:solidFill>
              </a:rPr>
            </a:br>
            <a:r>
              <a:rPr lang="fr-FR" sz="2000" dirty="0" smtClean="0">
                <a:solidFill>
                  <a:schemeClr val="tx1"/>
                </a:solidFill>
              </a:rPr>
              <a:t>_ elle évalue la capacité de l’élève à résoudre des problèmes précis</a:t>
            </a:r>
            <a:br>
              <a:rPr lang="fr-FR" sz="2000" dirty="0" smtClean="0">
                <a:solidFill>
                  <a:schemeClr val="tx1"/>
                </a:solidFill>
              </a:rPr>
            </a:br>
            <a:r>
              <a:rPr lang="fr-FR" sz="2000" dirty="0" smtClean="0">
                <a:solidFill>
                  <a:schemeClr val="tx1"/>
                </a:solidFill>
              </a:rPr>
              <a:t>l’APC privilégie comme point de départ la situation quotidienne de l’apprenant , approche pédagogique proche des activités de résolution de problèmes</a:t>
            </a:r>
            <a:r>
              <a:rPr lang="fr-FR" sz="2000" dirty="0" smtClean="0"/>
              <a:t>.</a:t>
            </a:r>
            <a:br>
              <a:rPr lang="fr-FR" sz="2000" dirty="0" smtClean="0"/>
            </a:br>
            <a:r>
              <a:rPr lang="fr-FR" sz="4000" dirty="0" smtClean="0"/>
              <a:t/>
            </a:r>
            <a:br>
              <a:rPr lang="fr-FR" sz="4000" dirty="0" smtClean="0"/>
            </a:br>
            <a:endParaRPr lang="fr-FR" sz="4000" dirty="0"/>
          </a:p>
        </p:txBody>
      </p:sp>
    </p:spTree>
  </p:cSld>
  <p:clrMapOvr>
    <a:masterClrMapping/>
  </p:clrMapOvr>
  <p:transition spd="slow">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714620"/>
            <a:ext cx="8229600" cy="214314"/>
          </a:xfrm>
        </p:spPr>
        <p:txBody>
          <a:bodyPr>
            <a:normAutofit fontScale="90000"/>
          </a:bodyPr>
          <a:lstStyle/>
          <a:p>
            <a:pPr lvl="0" algn="l"/>
            <a:r>
              <a:rPr lang="fr-FR" dirty="0" smtClean="0"/>
              <a:t>les limites de l’APC:</a:t>
            </a:r>
            <a:br>
              <a:rPr lang="fr-FR" dirty="0" smtClean="0"/>
            </a:br>
            <a:r>
              <a:rPr lang="fr-FR" sz="2200" dirty="0" smtClean="0"/>
              <a:t/>
            </a:r>
            <a:br>
              <a:rPr lang="fr-FR" sz="2200" dirty="0" smtClean="0"/>
            </a:br>
            <a:r>
              <a:rPr lang="fr-FR" sz="2200" dirty="0"/>
              <a:t> </a:t>
            </a:r>
            <a:r>
              <a:rPr lang="fr-FR" sz="2200" dirty="0" smtClean="0"/>
              <a:t/>
            </a:r>
            <a:br>
              <a:rPr lang="fr-FR" sz="2200" dirty="0" smtClean="0"/>
            </a:br>
            <a:r>
              <a:rPr lang="fr-FR" sz="2200" dirty="0" smtClean="0"/>
              <a:t/>
            </a:r>
            <a:br>
              <a:rPr lang="fr-FR" sz="2200" dirty="0" smtClean="0"/>
            </a:br>
            <a:r>
              <a:rPr lang="fr-FR" sz="2200" dirty="0" smtClean="0">
                <a:solidFill>
                  <a:schemeClr val="tx1"/>
                </a:solidFill>
              </a:rPr>
              <a:t>Elle </a:t>
            </a:r>
            <a:r>
              <a:rPr lang="fr-FR" sz="2200" dirty="0">
                <a:solidFill>
                  <a:schemeClr val="tx1"/>
                </a:solidFill>
              </a:rPr>
              <a:t>met l’accent  sur les visées de formation: plutôt que de faire une liste des contenus à enseigner, on s’efforce de préciser ce que l’on cherche à développer chez les élèves.</a:t>
            </a:r>
            <a:r>
              <a:rPr lang="fr-FR" sz="2200" dirty="0" smtClean="0">
                <a:solidFill>
                  <a:schemeClr val="tx1"/>
                </a:solidFill>
              </a:rPr>
              <a:t/>
            </a:r>
            <a:br>
              <a:rPr lang="fr-FR" sz="2200" dirty="0" smtClean="0">
                <a:solidFill>
                  <a:schemeClr val="tx1"/>
                </a:solidFill>
              </a:rPr>
            </a:br>
            <a:r>
              <a:rPr lang="fr-FR" sz="2200" dirty="0">
                <a:solidFill>
                  <a:schemeClr val="tx1"/>
                </a:solidFill>
              </a:rPr>
              <a:t>Elle n’est pas facile à opérationnaliser.</a:t>
            </a:r>
            <a:r>
              <a:rPr lang="fr-FR" sz="2200" dirty="0" smtClean="0">
                <a:solidFill>
                  <a:schemeClr val="tx1"/>
                </a:solidFill>
              </a:rPr>
              <a:t/>
            </a:r>
            <a:br>
              <a:rPr lang="fr-FR" sz="2200" dirty="0" smtClean="0">
                <a:solidFill>
                  <a:schemeClr val="tx1"/>
                </a:solidFill>
              </a:rPr>
            </a:br>
            <a:r>
              <a:rPr lang="fr-FR" sz="2200" dirty="0">
                <a:solidFill>
                  <a:schemeClr val="tx1"/>
                </a:solidFill>
              </a:rPr>
              <a:t>Les compétences formulées dans le </a:t>
            </a:r>
            <a:r>
              <a:rPr lang="fr-FR" sz="2200" dirty="0" smtClean="0">
                <a:solidFill>
                  <a:schemeClr val="tx1"/>
                </a:solidFill>
              </a:rPr>
              <a:t>programme e </a:t>
            </a:r>
            <a:r>
              <a:rPr lang="fr-FR" sz="2200" dirty="0">
                <a:solidFill>
                  <a:schemeClr val="tx1"/>
                </a:solidFill>
              </a:rPr>
              <a:t>demeurent larges et nécessitent de la part des enseignants une certaine forme de développement </a:t>
            </a:r>
            <a:r>
              <a:rPr lang="fr-FR" sz="2200" dirty="0" err="1" smtClean="0">
                <a:solidFill>
                  <a:schemeClr val="tx1"/>
                </a:solidFill>
              </a:rPr>
              <a:t>curriculaire</a:t>
            </a:r>
            <a:r>
              <a:rPr lang="fr-FR" sz="2200" dirty="0" smtClean="0">
                <a:solidFill>
                  <a:schemeClr val="tx1"/>
                </a:solidFill>
              </a:rPr>
              <a:t> </a:t>
            </a:r>
            <a:r>
              <a:rPr lang="fr-FR" dirty="0" smtClean="0"/>
              <a:t/>
            </a:r>
            <a:br>
              <a:rPr lang="fr-FR" dirty="0" smtClean="0"/>
            </a:br>
            <a:endParaRPr lang="fr-FR" dirty="0"/>
          </a:p>
        </p:txBody>
      </p:sp>
    </p:spTree>
  </p:cSld>
  <p:clrMapOvr>
    <a:masterClrMapping/>
  </p:clrMapOvr>
  <p:transition spd="slow">
    <p:wipe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642</TotalTime>
  <Words>177</Words>
  <Application>Microsoft Office PowerPoint</Application>
  <PresentationFormat>Affichage à l'écran (4:3)</PresentationFormat>
  <Paragraphs>43</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Module</vt:lpstr>
      <vt:lpstr>Approche par compétence</vt:lpstr>
      <vt:lpstr>Plan:</vt:lpstr>
      <vt:lpstr>introduction:    Le renouvellement des connaissances dans tous les domaines scientifiques,  l’accélération des transformations des formes sociales de travail  et de loisirs,  le décalage  croissant entre l’école et l’environnement,  et les nécessités d’une formation donnant à chacun une qualification durable,  sont autant de phénomènes qui expliquent le débat toujours ouvert et conflictuel autour des pédagogies poursuivies dans les établissements scolaires.</vt:lpstr>
      <vt:lpstr>De la PPO à la PPC:   l’APC n’est pas considérée comme une entité isolée de la PPO, elle représente un mouvement qui est venue pour affronter et dépasser les différentes critiques et limites  de la PPO. Certes la PPO s’est renfermée dans son opérationalisme comportementales ce qu’elle a énormément éloignés de l’acte pédagogique , et l’a transformée, par conséquent en un acte constitué de réflexes conditionnés, faisant abstraction   de toute spécificité et de toute sorte de pensée créative chez l’apprenant</vt:lpstr>
      <vt:lpstr>Définition de la compétence:  1-dans l’enseignement:  La mobilisation d'un ensemble de ressources (savoir, savoir-faire, savoir-être), en vue de résoudre une situation complexe appartenant à une famille de situations-problèmes.    2-selon les op: « un système de connaissances conceptuelles et de connaissances procédurales et comportementales, organisées en schémas opératoires et qui permettent ,à l’intérieur d’une famille de situation l’identification d’une tache-problème et sa résolution par une action efficace(performance) » </vt:lpstr>
      <vt:lpstr>Les caractéristiques de l’APC</vt:lpstr>
      <vt:lpstr>Les types de l’APC</vt:lpstr>
      <vt:lpstr>L’intérêt de l‘ APC:    il est à noter que cette approche insiste sur trois aspect fondamentaux que l’enseignant ne dois jamais perdre de vue: elle met l’accent sur l’activité de l’élève : c'est lui qui apprend _ elle montre l’utilité des activités proposées _ elle évalue la capacité de l’élève à résoudre des problèmes précis l’APC privilégie comme point de départ la situation quotidienne de l’apprenant , approche pédagogique proche des activités de résolution de problèmes.  </vt:lpstr>
      <vt:lpstr>les limites de l’APC:     Elle met l’accent  sur les visées de formation: plutôt que de faire une liste des contenus à enseigner, on s’efforce de préciser ce que l’on cherche à développer chez les élèves. Elle n’est pas facile à opérationnaliser. Les compétences formulées dans le programme e demeurent larges et nécessitent de la part des enseignants une certaine forme de développement curriculaire  </vt:lpstr>
      <vt:lpstr>Implications des enseignants dans l’APC:  qu’est ce que l’enseignants doit modifier dans sa pratique? L’APC ajoute aux exigences de la centration sur l’apprenant , de la pédagogie différenciée et des méthodes actives donc invite les enseignants à: _ considérer les savoirs comme des ressources à mobiliser _ travailler régulièrement par problème _ négocier et conduire des projet avec ses élèves _  pratiquer une évaluation formatrice en situation de travaille quelles sont les qualités professionnelles que le professeur doit avoir pour aider ses élèves à développer des compétences? _ travailler sur son propre savoir par l’identification et la valorisation de ses propres compétences dans son métier  _ se mettre à la place des élèves pour savoir agir _ avoir la capacité d’observer, de réguler , d’innover, d’apprendre des autres  </vt:lpstr>
      <vt:lpstr>   Exemple en sports collectif :  La compétence en sports collectifs n’est pas de réaliser des passes précises à un partenaire, mais la capacité à réaliser des choix judicieux tenant compte des espaces libres du placement des adversaires et des partenaires, des points forts et des points faibles de chacun.  La compétence va donc au delà de l’application efficace des « connaissances, et se traduit par l’adaptation constante du comportement à un contexte dynamique.   « La compétence produit des comportements de manière imprévisibles. Ainsi, un sportif compétent est capable de produire des comporte ments originaux, d’improviser des solutions inattendues. (Il disposerait de nombreuses alternatives.)</vt:lpstr>
      <vt:lpstr>Merci pour votre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user</dc:creator>
  <cp:lastModifiedBy>azzz</cp:lastModifiedBy>
  <cp:revision>58</cp:revision>
  <dcterms:created xsi:type="dcterms:W3CDTF">2012-03-06T21:20:14Z</dcterms:created>
  <dcterms:modified xsi:type="dcterms:W3CDTF">2013-12-16T16:22:08Z</dcterms:modified>
</cp:coreProperties>
</file>