
<file path=[Content_Types].xml><?xml version="1.0" encoding="utf-8"?>
<Types xmlns="http://schemas.openxmlformats.org/package/2006/content-types">
  <Override PartName="/ppt/diagrams/drawing2.xml" ContentType="application/vnd.ms-office.drawingml.diagramDrawing+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diagrams/colors11.xml" ContentType="application/vnd.openxmlformats-officedocument.drawingml.diagramColors+xml"/>
  <Override PartName="/ppt/theme/theme1.xml" ContentType="application/vnd.openxmlformats-officedocument.theme+xml"/>
  <Override PartName="/ppt/slideLayouts/slideLayout2.xml" ContentType="application/vnd.openxmlformats-officedocument.presentationml.slideLayout+xml"/>
  <Override PartName="/ppt/diagrams/layout9.xml" ContentType="application/vnd.openxmlformats-officedocument.drawingml.diagramLayout+xml"/>
  <Override PartName="/ppt/diagrams/data13.xml" ContentType="application/vnd.openxmlformats-officedocument.drawingml.diagramData+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5.xml" ContentType="application/vnd.openxmlformats-officedocument.drawingml.diagramLayout+xml"/>
  <Override PartName="/ppt/diagrams/data6.xml" ContentType="application/vnd.openxmlformats-officedocument.drawingml.diagramData+xml"/>
  <Override PartName="/ppt/diagrams/layout3.xml" ContentType="application/vnd.openxmlformats-officedocument.drawingml.diagramLayout+xml"/>
  <Override PartName="/ppt/diagrams/data4.xml" ContentType="application/vnd.openxmlformats-officedocument.drawingml.diagramData+xml"/>
  <Override PartName="/ppt/diagrams/colors8.xml" ContentType="application/vnd.openxmlformats-officedocument.drawingml.diagramColors+xml"/>
  <Override PartName="/ppt/diagrams/drawing9.xml" ContentType="application/vnd.ms-office.drawingml.diagramDrawing+xml"/>
  <Override PartName="/ppt/diagrams/quickStyle13.xml" ContentType="application/vnd.openxmlformats-officedocument.drawingml.diagramStyle+xml"/>
  <Override PartName="/ppt/diagrams/layout1.xml" ContentType="application/vnd.openxmlformats-officedocument.drawingml.diagramLayout+xml"/>
  <Override PartName="/ppt/diagrams/data2.xml" ContentType="application/vnd.openxmlformats-officedocument.drawingml.diagramData+xml"/>
  <Override PartName="/ppt/diagrams/colors6.xml" ContentType="application/vnd.openxmlformats-officedocument.drawingml.diagramColors+xml"/>
  <Override PartName="/ppt/diagrams/drawing7.xml" ContentType="application/vnd.ms-office.drawingml.diagramDrawing+xml"/>
  <Override PartName="/ppt/diagrams/quickStyle9.xml" ContentType="application/vnd.openxmlformats-officedocument.drawingml.diagramStyle+xml"/>
  <Override PartName="/ppt/diagrams/quickStyle11.xml" ContentType="application/vnd.openxmlformats-officedocument.drawingml.diagramStyle+xml"/>
  <Override PartName="/ppt/diagrams/drawing12.xml" ContentType="application/vnd.ms-office.drawingml.diagramDrawing+xml"/>
  <Override PartName="/ppt/diagrams/layout13.xml" ContentType="application/vnd.openxmlformats-officedocument.drawingml.diagramLayou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colors4.xml" ContentType="application/vnd.openxmlformats-officedocument.drawingml.diagramColors+xml"/>
  <Override PartName="/ppt/diagrams/drawing5.xml" ContentType="application/vnd.ms-office.drawingml.diagramDrawing+xml"/>
  <Override PartName="/ppt/diagrams/quickStyle7.xml" ContentType="application/vnd.openxmlformats-officedocument.drawingml.diagramStyle+xml"/>
  <Override PartName="/ppt/diagrams/drawing10.xml" ContentType="application/vnd.ms-office.drawingml.diagramDrawing+xml"/>
  <Override PartName="/ppt/diagrams/layout11.xml" ContentType="application/vnd.openxmlformats-officedocument.drawingml.diagramLayout+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diagrams/colors2.xml" ContentType="application/vnd.openxmlformats-officedocument.drawingml.diagramColors+xml"/>
  <Override PartName="/ppt/diagrams/drawing3.xml" ContentType="application/vnd.ms-office.drawingml.diagramDrawing+xml"/>
  <Override PartName="/ppt/notesSlides/notesSlide1.xml" ContentType="application/vnd.openxmlformats-officedocument.presentationml.notesSlide+xml"/>
  <Default Extension="png" ContentType="image/png"/>
  <Override PartName="/ppt/diagrams/quickStyle5.xml" ContentType="application/vnd.openxmlformats-officedocument.drawingml.diagramStyle+xml"/>
  <Override PartName="/ppt/notesSlides/notesSlide3.xml" ContentType="application/vnd.openxmlformats-officedocument.presentationml.notesSlide+xml"/>
  <Override PartName="/ppt/diagrams/colors1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diagrams/colors10.xml" ContentType="application/vnd.openxmlformats-officedocument.drawingml.diagramColor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diagrams/quickStyle1.xml" ContentType="application/vnd.openxmlformats-officedocument.drawingml.diagramStyle+xml"/>
  <Override PartName="/ppt/diagrams/layout8.xml" ContentType="application/vnd.openxmlformats-officedocument.drawingml.diagramLayout+xml"/>
  <Override PartName="/ppt/diagrams/data12.xml" ContentType="application/vnd.openxmlformats-officedocument.drawingml.diagramData+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diagrams/layout6.xml" ContentType="application/vnd.openxmlformats-officedocument.drawingml.diagramLayout+xml"/>
  <Override PartName="/ppt/diagrams/data9.xml" ContentType="application/vnd.openxmlformats-officedocument.drawingml.diagramData+xml"/>
  <Override PartName="/ppt/diagrams/data10.xml" ContentType="application/vnd.openxmlformats-officedocument.drawingml.diagramData+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diagrams/layout4.xml" ContentType="application/vnd.openxmlformats-officedocument.drawingml.diagramLayout+xml"/>
  <Override PartName="/ppt/diagrams/data7.xml" ContentType="application/vnd.openxmlformats-officedocument.drawingml.diagramData+xml"/>
  <Override PartName="/ppt/diagrams/colors9.xml" ContentType="application/vnd.openxmlformats-officedocument.drawingml.diagramColors+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diagrams/drawing8.xml" ContentType="application/vnd.ms-office.drawingml.diagramDrawing+xml"/>
  <Override PartName="/ppt/diagrams/quickStyle12.xml" ContentType="application/vnd.openxmlformats-officedocument.drawingml.diagramStyle+xml"/>
  <Override PartName="/ppt/diagrams/drawing13.xml" ContentType="application/vnd.ms-office.drawingml.diagramDrawing+xml"/>
  <Override PartName="/ppt/diagrams/data3.xml" ContentType="application/vnd.openxmlformats-officedocument.drawingml.diagramData+xml"/>
  <Override PartName="/ppt/diagrams/colors5.xml" ContentType="application/vnd.openxmlformats-officedocument.drawingml.diagramColors+xml"/>
  <Override PartName="/ppt/diagrams/drawing6.xml" ContentType="application/vnd.ms-office.drawingml.diagramDrawing+xml"/>
  <Override PartName="/ppt/diagrams/quickStyle8.xml" ContentType="application/vnd.openxmlformats-officedocument.drawingml.diagramStyle+xml"/>
  <Override PartName="/ppt/diagrams/quickStyle10.xml" ContentType="application/vnd.openxmlformats-officedocument.drawingml.diagramStyle+xml"/>
  <Override PartName="/ppt/diagrams/drawing11.xml" ContentType="application/vnd.ms-office.drawingml.diagramDrawing+xml"/>
  <Override PartName="/ppt/slides/slide8.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ppt/diagrams/quickStyle6.xml" ContentType="application/vnd.openxmlformats-officedocument.drawingml.diagramStyle+xml"/>
  <Override PartName="/ppt/diagrams/layout12.xml" ContentType="application/vnd.openxmlformats-officedocument.drawingml.diagramLayout+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diagrams/colors13.xml" ContentType="application/vnd.openxmlformats-officedocument.drawingml.diagramColors+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diagrams/data11.xml" ContentType="application/vnd.openxmlformats-officedocument.drawingml.diagramData+xml"/>
  <Default Extension="rels" ContentType="application/vnd.openxmlformats-package.relationships+xml"/>
  <Override PartName="/ppt/slides/slide23.xml" ContentType="application/vnd.openxmlformats-officedocument.presentationml.slide+xml"/>
  <Override PartName="/ppt/diagrams/layout7.xml" ContentType="application/vnd.openxmlformats-officedocument.drawingml.diagramLayout+xml"/>
  <Override PartName="/ppt/diagrams/data8.xml" ContentType="application/vnd.openxmlformats-officedocument.drawingml.diagramData+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26"/>
  </p:notesMasterIdLst>
  <p:sldIdLst>
    <p:sldId id="256" r:id="rId2"/>
    <p:sldId id="264" r:id="rId3"/>
    <p:sldId id="265" r:id="rId4"/>
    <p:sldId id="266" r:id="rId5"/>
    <p:sldId id="267" r:id="rId6"/>
    <p:sldId id="263" r:id="rId7"/>
    <p:sldId id="262" r:id="rId8"/>
    <p:sldId id="259" r:id="rId9"/>
    <p:sldId id="261" r:id="rId10"/>
    <p:sldId id="269" r:id="rId11"/>
    <p:sldId id="270" r:id="rId12"/>
    <p:sldId id="271" r:id="rId13"/>
    <p:sldId id="272" r:id="rId14"/>
    <p:sldId id="273" r:id="rId15"/>
    <p:sldId id="274" r:id="rId16"/>
    <p:sldId id="275" r:id="rId17"/>
    <p:sldId id="276" r:id="rId18"/>
    <p:sldId id="278" r:id="rId19"/>
    <p:sldId id="279" r:id="rId20"/>
    <p:sldId id="280" r:id="rId21"/>
    <p:sldId id="281" r:id="rId22"/>
    <p:sldId id="282" r:id="rId23"/>
    <p:sldId id="283" r:id="rId24"/>
    <p:sldId id="284" r:id="rId25"/>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21A0E"/>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7458" autoAdjust="0"/>
  </p:normalViewPr>
  <p:slideViewPr>
    <p:cSldViewPr>
      <p:cViewPr>
        <p:scale>
          <a:sx n="77" d="100"/>
          <a:sy n="77" d="100"/>
        </p:scale>
        <p:origin x="-954"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iagrams/_rels/data5.xml.rels><?xml version="1.0" encoding="UTF-8" standalone="yes"?>
<Relationships xmlns="http://schemas.openxmlformats.org/package/2006/relationships"><Relationship Id="rId1" Type="http://schemas.openxmlformats.org/officeDocument/2006/relationships/image" Target="../media/image4.jpeg"/></Relationships>
</file>

<file path=ppt/diagrams/_rels/drawing5.xml.rels><?xml version="1.0" encoding="UTF-8" standalone="yes"?>
<Relationships xmlns="http://schemas.openxmlformats.org/package/2006/relationships"><Relationship Id="rId1" Type="http://schemas.openxmlformats.org/officeDocument/2006/relationships/image" Target="../media/image4.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234BBA2-75C6-45B8-BCB9-3A9ED1DDF6AA}" type="doc">
      <dgm:prSet loTypeId="urn:microsoft.com/office/officeart/2005/8/layout/pyramid2" loCatId="list" qsTypeId="urn:microsoft.com/office/officeart/2005/8/quickstyle/simple1" qsCatId="simple" csTypeId="urn:microsoft.com/office/officeart/2005/8/colors/accent1_2" csCatId="accent1" phldr="1"/>
      <dgm:spPr/>
    </dgm:pt>
    <dgm:pt modelId="{87DBAB89-069F-4A53-9077-BF92560DCDEE}">
      <dgm:prSet phldrT="[Texte]" custT="1"/>
      <dgm:spPr/>
      <dgm:t>
        <a:bodyPr/>
        <a:lstStyle/>
        <a:p>
          <a:r>
            <a:rPr lang="en-US" sz="1800" b="1" dirty="0" err="1" smtClean="0"/>
            <a:t>probl</a:t>
          </a:r>
          <a:r>
            <a:rPr lang="fr-FR" sz="1800" b="1" dirty="0" smtClean="0"/>
            <a:t>é</a:t>
          </a:r>
          <a:r>
            <a:rPr lang="en-US" sz="1800" b="1" dirty="0" err="1" smtClean="0"/>
            <a:t>matique</a:t>
          </a:r>
          <a:endParaRPr lang="fr-FR" sz="1800" b="1" dirty="0"/>
        </a:p>
      </dgm:t>
    </dgm:pt>
    <dgm:pt modelId="{84F35447-3DD0-4D46-AC7D-49C32A7BCF6E}" type="parTrans" cxnId="{696450C5-EC3A-4EB2-BD09-E417AEACCA6A}">
      <dgm:prSet/>
      <dgm:spPr/>
      <dgm:t>
        <a:bodyPr/>
        <a:lstStyle/>
        <a:p>
          <a:endParaRPr lang="fr-FR"/>
        </a:p>
      </dgm:t>
    </dgm:pt>
    <dgm:pt modelId="{13D2B5AB-A481-4B08-AC8D-B72F57F3BA3C}" type="sibTrans" cxnId="{696450C5-EC3A-4EB2-BD09-E417AEACCA6A}">
      <dgm:prSet/>
      <dgm:spPr/>
      <dgm:t>
        <a:bodyPr/>
        <a:lstStyle/>
        <a:p>
          <a:endParaRPr lang="fr-FR"/>
        </a:p>
      </dgm:t>
    </dgm:pt>
    <dgm:pt modelId="{17C555B5-911E-4183-8927-F81556BAE78D}">
      <dgm:prSet phldrT="[Texte]" custT="1"/>
      <dgm:spPr/>
      <dgm:t>
        <a:bodyPr/>
        <a:lstStyle/>
        <a:p>
          <a:pPr algn="ctr"/>
          <a:r>
            <a:rPr lang="en-US" sz="1800" b="1" dirty="0" smtClean="0"/>
            <a:t>Hypotheses</a:t>
          </a:r>
        </a:p>
        <a:p>
          <a:pPr algn="ctr"/>
          <a:endParaRPr lang="fr-FR" sz="1400" dirty="0"/>
        </a:p>
      </dgm:t>
    </dgm:pt>
    <dgm:pt modelId="{14EF2ADA-5D55-43B3-B032-F912D8B50109}" type="parTrans" cxnId="{383CA8E1-FD06-4B79-8357-8236DBBD5B8E}">
      <dgm:prSet/>
      <dgm:spPr/>
      <dgm:t>
        <a:bodyPr/>
        <a:lstStyle/>
        <a:p>
          <a:endParaRPr lang="fr-FR"/>
        </a:p>
      </dgm:t>
    </dgm:pt>
    <dgm:pt modelId="{CCB4F474-2B4B-4EC9-B1E5-F3232C1249E6}" type="sibTrans" cxnId="{383CA8E1-FD06-4B79-8357-8236DBBD5B8E}">
      <dgm:prSet/>
      <dgm:spPr/>
      <dgm:t>
        <a:bodyPr/>
        <a:lstStyle/>
        <a:p>
          <a:endParaRPr lang="fr-FR"/>
        </a:p>
      </dgm:t>
    </dgm:pt>
    <dgm:pt modelId="{3EA0FA19-B9BF-487F-9CFF-30B386B1A317}">
      <dgm:prSet/>
      <dgm:spPr/>
      <dgm:t>
        <a:bodyPr/>
        <a:lstStyle/>
        <a:p>
          <a:r>
            <a:rPr lang="fr-FR" b="1" smtClean="0"/>
            <a:t>Pertinence de l’étude</a:t>
          </a:r>
          <a:endParaRPr lang="fr-FR"/>
        </a:p>
      </dgm:t>
    </dgm:pt>
    <dgm:pt modelId="{7F011C25-20C7-45E7-9B45-A8EC26DF37F5}" type="parTrans" cxnId="{5C0BE29E-AEED-48C1-BF6D-5B6719A2389E}">
      <dgm:prSet/>
      <dgm:spPr/>
      <dgm:t>
        <a:bodyPr/>
        <a:lstStyle/>
        <a:p>
          <a:endParaRPr lang="fr-FR"/>
        </a:p>
      </dgm:t>
    </dgm:pt>
    <dgm:pt modelId="{7EDC6874-8EF8-47B8-B1B5-1020513FA3B4}" type="sibTrans" cxnId="{5C0BE29E-AEED-48C1-BF6D-5B6719A2389E}">
      <dgm:prSet/>
      <dgm:spPr/>
      <dgm:t>
        <a:bodyPr/>
        <a:lstStyle/>
        <a:p>
          <a:endParaRPr lang="fr-FR"/>
        </a:p>
      </dgm:t>
    </dgm:pt>
    <dgm:pt modelId="{EC558E47-3429-4E49-9779-3DC0C7AD0C17}">
      <dgm:prSet/>
      <dgm:spPr/>
      <dgm:t>
        <a:bodyPr/>
        <a:lstStyle/>
        <a:p>
          <a:r>
            <a:rPr lang="fr-FR" b="1" smtClean="0"/>
            <a:t>Délimitation de l’étude:</a:t>
          </a:r>
          <a:endParaRPr lang="fr-FR"/>
        </a:p>
      </dgm:t>
    </dgm:pt>
    <dgm:pt modelId="{B01CE341-FA17-49DE-8C1A-EF540D19D61C}" type="parTrans" cxnId="{BB5C2BA6-D3B5-4E01-A14B-BD477BBAE9FB}">
      <dgm:prSet/>
      <dgm:spPr/>
      <dgm:t>
        <a:bodyPr/>
        <a:lstStyle/>
        <a:p>
          <a:endParaRPr lang="fr-FR"/>
        </a:p>
      </dgm:t>
    </dgm:pt>
    <dgm:pt modelId="{D0B874F9-64F7-4254-B6AD-7E24657D038B}" type="sibTrans" cxnId="{BB5C2BA6-D3B5-4E01-A14B-BD477BBAE9FB}">
      <dgm:prSet/>
      <dgm:spPr/>
      <dgm:t>
        <a:bodyPr/>
        <a:lstStyle/>
        <a:p>
          <a:endParaRPr lang="fr-FR"/>
        </a:p>
      </dgm:t>
    </dgm:pt>
    <dgm:pt modelId="{CFB6A51A-F475-45ED-BA5E-6D3765205D0F}">
      <dgm:prSet/>
      <dgm:spPr/>
      <dgm:t>
        <a:bodyPr/>
        <a:lstStyle/>
        <a:p>
          <a:r>
            <a:rPr lang="fr-FR" b="1" smtClean="0"/>
            <a:t>Limitation de l’étude: </a:t>
          </a:r>
          <a:endParaRPr lang="fr-FR"/>
        </a:p>
      </dgm:t>
    </dgm:pt>
    <dgm:pt modelId="{8E8838DB-9CFF-42D9-A6EB-5399A5BA4F1C}" type="parTrans" cxnId="{C7A4FCDA-8AC5-4711-A7D7-1AA49E89FA39}">
      <dgm:prSet/>
      <dgm:spPr/>
      <dgm:t>
        <a:bodyPr/>
        <a:lstStyle/>
        <a:p>
          <a:endParaRPr lang="fr-FR"/>
        </a:p>
      </dgm:t>
    </dgm:pt>
    <dgm:pt modelId="{5ED1EB2B-B459-4AFD-90F6-765D3D4713A9}" type="sibTrans" cxnId="{C7A4FCDA-8AC5-4711-A7D7-1AA49E89FA39}">
      <dgm:prSet/>
      <dgm:spPr/>
      <dgm:t>
        <a:bodyPr/>
        <a:lstStyle/>
        <a:p>
          <a:endParaRPr lang="fr-FR"/>
        </a:p>
      </dgm:t>
    </dgm:pt>
    <dgm:pt modelId="{D49384B9-F512-4EFD-A48A-05690E3CCAEE}" type="pres">
      <dgm:prSet presAssocID="{9234BBA2-75C6-45B8-BCB9-3A9ED1DDF6AA}" presName="compositeShape" presStyleCnt="0">
        <dgm:presLayoutVars>
          <dgm:dir/>
          <dgm:resizeHandles/>
        </dgm:presLayoutVars>
      </dgm:prSet>
      <dgm:spPr/>
    </dgm:pt>
    <dgm:pt modelId="{E75BB9DB-B932-4631-9915-B40CE465F3DF}" type="pres">
      <dgm:prSet presAssocID="{9234BBA2-75C6-45B8-BCB9-3A9ED1DDF6AA}" presName="pyramid" presStyleLbl="node1" presStyleIdx="0" presStyleCnt="1" custLinFactNeighborY="386"/>
      <dgm:spPr>
        <a:solidFill>
          <a:srgbClr val="FF0000"/>
        </a:solidFill>
      </dgm:spPr>
    </dgm:pt>
    <dgm:pt modelId="{757112E5-46A2-4745-B5F6-8190FAEA1758}" type="pres">
      <dgm:prSet presAssocID="{9234BBA2-75C6-45B8-BCB9-3A9ED1DDF6AA}" presName="theList" presStyleCnt="0"/>
      <dgm:spPr/>
    </dgm:pt>
    <dgm:pt modelId="{996D3571-F69A-4015-9035-6D735421B68F}" type="pres">
      <dgm:prSet presAssocID="{87DBAB89-069F-4A53-9077-BF92560DCDEE}" presName="aNode" presStyleLbl="fgAcc1" presStyleIdx="0" presStyleCnt="5">
        <dgm:presLayoutVars>
          <dgm:bulletEnabled val="1"/>
        </dgm:presLayoutVars>
      </dgm:prSet>
      <dgm:spPr/>
      <dgm:t>
        <a:bodyPr/>
        <a:lstStyle/>
        <a:p>
          <a:endParaRPr lang="fr-FR"/>
        </a:p>
      </dgm:t>
    </dgm:pt>
    <dgm:pt modelId="{2BAB94B3-56C5-42D1-B04A-E462EE708E5E}" type="pres">
      <dgm:prSet presAssocID="{87DBAB89-069F-4A53-9077-BF92560DCDEE}" presName="aSpace" presStyleCnt="0"/>
      <dgm:spPr/>
    </dgm:pt>
    <dgm:pt modelId="{23378A03-7336-42AD-A01B-694206C367B5}" type="pres">
      <dgm:prSet presAssocID="{17C555B5-911E-4183-8927-F81556BAE78D}" presName="aNode" presStyleLbl="fgAcc1" presStyleIdx="1" presStyleCnt="5">
        <dgm:presLayoutVars>
          <dgm:bulletEnabled val="1"/>
        </dgm:presLayoutVars>
      </dgm:prSet>
      <dgm:spPr/>
      <dgm:t>
        <a:bodyPr/>
        <a:lstStyle/>
        <a:p>
          <a:endParaRPr lang="fr-FR"/>
        </a:p>
      </dgm:t>
    </dgm:pt>
    <dgm:pt modelId="{CD24A406-A267-4970-96DE-714CF89E83DA}" type="pres">
      <dgm:prSet presAssocID="{17C555B5-911E-4183-8927-F81556BAE78D}" presName="aSpace" presStyleCnt="0"/>
      <dgm:spPr/>
    </dgm:pt>
    <dgm:pt modelId="{817D33F9-3B02-4AB9-A4DD-0E26C7D486EA}" type="pres">
      <dgm:prSet presAssocID="{3EA0FA19-B9BF-487F-9CFF-30B386B1A317}" presName="aNode" presStyleLbl="fgAcc1" presStyleIdx="2" presStyleCnt="5">
        <dgm:presLayoutVars>
          <dgm:bulletEnabled val="1"/>
        </dgm:presLayoutVars>
      </dgm:prSet>
      <dgm:spPr/>
      <dgm:t>
        <a:bodyPr/>
        <a:lstStyle/>
        <a:p>
          <a:endParaRPr lang="fr-FR"/>
        </a:p>
      </dgm:t>
    </dgm:pt>
    <dgm:pt modelId="{BD08604F-5CA6-488E-A26E-597AFC975F7E}" type="pres">
      <dgm:prSet presAssocID="{3EA0FA19-B9BF-487F-9CFF-30B386B1A317}" presName="aSpace" presStyleCnt="0"/>
      <dgm:spPr/>
    </dgm:pt>
    <dgm:pt modelId="{5603A277-1400-4D3C-8A34-6B122056CD2F}" type="pres">
      <dgm:prSet presAssocID="{EC558E47-3429-4E49-9779-3DC0C7AD0C17}" presName="aNode" presStyleLbl="fgAcc1" presStyleIdx="3" presStyleCnt="5">
        <dgm:presLayoutVars>
          <dgm:bulletEnabled val="1"/>
        </dgm:presLayoutVars>
      </dgm:prSet>
      <dgm:spPr/>
      <dgm:t>
        <a:bodyPr/>
        <a:lstStyle/>
        <a:p>
          <a:endParaRPr lang="fr-FR"/>
        </a:p>
      </dgm:t>
    </dgm:pt>
    <dgm:pt modelId="{EBDD6539-2F7A-4F2D-B9F0-5742F07CC30A}" type="pres">
      <dgm:prSet presAssocID="{EC558E47-3429-4E49-9779-3DC0C7AD0C17}" presName="aSpace" presStyleCnt="0"/>
      <dgm:spPr/>
    </dgm:pt>
    <dgm:pt modelId="{728D73A0-A2AE-4F9A-B288-FAB7C238F158}" type="pres">
      <dgm:prSet presAssocID="{CFB6A51A-F475-45ED-BA5E-6D3765205D0F}" presName="aNode" presStyleLbl="fgAcc1" presStyleIdx="4" presStyleCnt="5">
        <dgm:presLayoutVars>
          <dgm:bulletEnabled val="1"/>
        </dgm:presLayoutVars>
      </dgm:prSet>
      <dgm:spPr/>
      <dgm:t>
        <a:bodyPr/>
        <a:lstStyle/>
        <a:p>
          <a:endParaRPr lang="fr-FR"/>
        </a:p>
      </dgm:t>
    </dgm:pt>
    <dgm:pt modelId="{E1D4597F-03F9-4DB1-9257-EA4D5B5BDBCD}" type="pres">
      <dgm:prSet presAssocID="{CFB6A51A-F475-45ED-BA5E-6D3765205D0F}" presName="aSpace" presStyleCnt="0"/>
      <dgm:spPr/>
    </dgm:pt>
  </dgm:ptLst>
  <dgm:cxnLst>
    <dgm:cxn modelId="{C7A4FCDA-8AC5-4711-A7D7-1AA49E89FA39}" srcId="{9234BBA2-75C6-45B8-BCB9-3A9ED1DDF6AA}" destId="{CFB6A51A-F475-45ED-BA5E-6D3765205D0F}" srcOrd="4" destOrd="0" parTransId="{8E8838DB-9CFF-42D9-A6EB-5399A5BA4F1C}" sibTransId="{5ED1EB2B-B459-4AFD-90F6-765D3D4713A9}"/>
    <dgm:cxn modelId="{38F6FC38-BBFD-4FDD-851F-B570CB0D1E22}" type="presOf" srcId="{3EA0FA19-B9BF-487F-9CFF-30B386B1A317}" destId="{817D33F9-3B02-4AB9-A4DD-0E26C7D486EA}" srcOrd="0" destOrd="0" presId="urn:microsoft.com/office/officeart/2005/8/layout/pyramid2"/>
    <dgm:cxn modelId="{BB5C2BA6-D3B5-4E01-A14B-BD477BBAE9FB}" srcId="{9234BBA2-75C6-45B8-BCB9-3A9ED1DDF6AA}" destId="{EC558E47-3429-4E49-9779-3DC0C7AD0C17}" srcOrd="3" destOrd="0" parTransId="{B01CE341-FA17-49DE-8C1A-EF540D19D61C}" sibTransId="{D0B874F9-64F7-4254-B6AD-7E24657D038B}"/>
    <dgm:cxn modelId="{7DBA093D-D655-4FEE-9CE1-5361782ADCFD}" type="presOf" srcId="{CFB6A51A-F475-45ED-BA5E-6D3765205D0F}" destId="{728D73A0-A2AE-4F9A-B288-FAB7C238F158}" srcOrd="0" destOrd="0" presId="urn:microsoft.com/office/officeart/2005/8/layout/pyramid2"/>
    <dgm:cxn modelId="{696450C5-EC3A-4EB2-BD09-E417AEACCA6A}" srcId="{9234BBA2-75C6-45B8-BCB9-3A9ED1DDF6AA}" destId="{87DBAB89-069F-4A53-9077-BF92560DCDEE}" srcOrd="0" destOrd="0" parTransId="{84F35447-3DD0-4D46-AC7D-49C32A7BCF6E}" sibTransId="{13D2B5AB-A481-4B08-AC8D-B72F57F3BA3C}"/>
    <dgm:cxn modelId="{38B0252F-87F4-47EA-A045-54AB5D42E4AE}" type="presOf" srcId="{87DBAB89-069F-4A53-9077-BF92560DCDEE}" destId="{996D3571-F69A-4015-9035-6D735421B68F}" srcOrd="0" destOrd="0" presId="urn:microsoft.com/office/officeart/2005/8/layout/pyramid2"/>
    <dgm:cxn modelId="{5C0BE29E-AEED-48C1-BF6D-5B6719A2389E}" srcId="{9234BBA2-75C6-45B8-BCB9-3A9ED1DDF6AA}" destId="{3EA0FA19-B9BF-487F-9CFF-30B386B1A317}" srcOrd="2" destOrd="0" parTransId="{7F011C25-20C7-45E7-9B45-A8EC26DF37F5}" sibTransId="{7EDC6874-8EF8-47B8-B1B5-1020513FA3B4}"/>
    <dgm:cxn modelId="{888C354D-9D3D-47CC-B0CD-DCFF1BD620A5}" type="presOf" srcId="{17C555B5-911E-4183-8927-F81556BAE78D}" destId="{23378A03-7336-42AD-A01B-694206C367B5}" srcOrd="0" destOrd="0" presId="urn:microsoft.com/office/officeart/2005/8/layout/pyramid2"/>
    <dgm:cxn modelId="{808C214E-9AB1-43D3-85FD-C70C087DE33A}" type="presOf" srcId="{9234BBA2-75C6-45B8-BCB9-3A9ED1DDF6AA}" destId="{D49384B9-F512-4EFD-A48A-05690E3CCAEE}" srcOrd="0" destOrd="0" presId="urn:microsoft.com/office/officeart/2005/8/layout/pyramid2"/>
    <dgm:cxn modelId="{383CA8E1-FD06-4B79-8357-8236DBBD5B8E}" srcId="{9234BBA2-75C6-45B8-BCB9-3A9ED1DDF6AA}" destId="{17C555B5-911E-4183-8927-F81556BAE78D}" srcOrd="1" destOrd="0" parTransId="{14EF2ADA-5D55-43B3-B032-F912D8B50109}" sibTransId="{CCB4F474-2B4B-4EC9-B1E5-F3232C1249E6}"/>
    <dgm:cxn modelId="{6D16CC29-0230-4E7F-9D51-4CA7E916BA19}" type="presOf" srcId="{EC558E47-3429-4E49-9779-3DC0C7AD0C17}" destId="{5603A277-1400-4D3C-8A34-6B122056CD2F}" srcOrd="0" destOrd="0" presId="urn:microsoft.com/office/officeart/2005/8/layout/pyramid2"/>
    <dgm:cxn modelId="{C21CCA11-0099-48B5-943E-1A5762D9BC42}" type="presParOf" srcId="{D49384B9-F512-4EFD-A48A-05690E3CCAEE}" destId="{E75BB9DB-B932-4631-9915-B40CE465F3DF}" srcOrd="0" destOrd="0" presId="urn:microsoft.com/office/officeart/2005/8/layout/pyramid2"/>
    <dgm:cxn modelId="{AC3C3221-8EA5-42B0-B353-A8AAC6BBE703}" type="presParOf" srcId="{D49384B9-F512-4EFD-A48A-05690E3CCAEE}" destId="{757112E5-46A2-4745-B5F6-8190FAEA1758}" srcOrd="1" destOrd="0" presId="urn:microsoft.com/office/officeart/2005/8/layout/pyramid2"/>
    <dgm:cxn modelId="{104AF2A4-1224-4763-8D72-6EC92C87B50F}" type="presParOf" srcId="{757112E5-46A2-4745-B5F6-8190FAEA1758}" destId="{996D3571-F69A-4015-9035-6D735421B68F}" srcOrd="0" destOrd="0" presId="urn:microsoft.com/office/officeart/2005/8/layout/pyramid2"/>
    <dgm:cxn modelId="{EA5ABE31-83F6-454E-9D04-2EA893193894}" type="presParOf" srcId="{757112E5-46A2-4745-B5F6-8190FAEA1758}" destId="{2BAB94B3-56C5-42D1-B04A-E462EE708E5E}" srcOrd="1" destOrd="0" presId="urn:microsoft.com/office/officeart/2005/8/layout/pyramid2"/>
    <dgm:cxn modelId="{88B0DD8A-6282-47E6-92CD-4546638426E7}" type="presParOf" srcId="{757112E5-46A2-4745-B5F6-8190FAEA1758}" destId="{23378A03-7336-42AD-A01B-694206C367B5}" srcOrd="2" destOrd="0" presId="urn:microsoft.com/office/officeart/2005/8/layout/pyramid2"/>
    <dgm:cxn modelId="{4B88BF90-FF20-4B33-AEE3-0BFD3851D4AA}" type="presParOf" srcId="{757112E5-46A2-4745-B5F6-8190FAEA1758}" destId="{CD24A406-A267-4970-96DE-714CF89E83DA}" srcOrd="3" destOrd="0" presId="urn:microsoft.com/office/officeart/2005/8/layout/pyramid2"/>
    <dgm:cxn modelId="{62907692-7CF2-4C12-9451-28DC440DCF7A}" type="presParOf" srcId="{757112E5-46A2-4745-B5F6-8190FAEA1758}" destId="{817D33F9-3B02-4AB9-A4DD-0E26C7D486EA}" srcOrd="4" destOrd="0" presId="urn:microsoft.com/office/officeart/2005/8/layout/pyramid2"/>
    <dgm:cxn modelId="{826430F8-5B99-466D-BBC0-A2BB1F70889C}" type="presParOf" srcId="{757112E5-46A2-4745-B5F6-8190FAEA1758}" destId="{BD08604F-5CA6-488E-A26E-597AFC975F7E}" srcOrd="5" destOrd="0" presId="urn:microsoft.com/office/officeart/2005/8/layout/pyramid2"/>
    <dgm:cxn modelId="{0BDCD085-FD59-4790-8E23-2E17CB2BBF40}" type="presParOf" srcId="{757112E5-46A2-4745-B5F6-8190FAEA1758}" destId="{5603A277-1400-4D3C-8A34-6B122056CD2F}" srcOrd="6" destOrd="0" presId="urn:microsoft.com/office/officeart/2005/8/layout/pyramid2"/>
    <dgm:cxn modelId="{5A6B259A-30E2-4B7A-9F29-616844990989}" type="presParOf" srcId="{757112E5-46A2-4745-B5F6-8190FAEA1758}" destId="{EBDD6539-2F7A-4F2D-B9F0-5742F07CC30A}" srcOrd="7" destOrd="0" presId="urn:microsoft.com/office/officeart/2005/8/layout/pyramid2"/>
    <dgm:cxn modelId="{6E910187-8BE6-4AA0-82C1-5D3FE0FC13BB}" type="presParOf" srcId="{757112E5-46A2-4745-B5F6-8190FAEA1758}" destId="{728D73A0-A2AE-4F9A-B288-FAB7C238F158}" srcOrd="8" destOrd="0" presId="urn:microsoft.com/office/officeart/2005/8/layout/pyramid2"/>
    <dgm:cxn modelId="{727BCE90-7AFF-4E21-810C-1C03FF56A30A}" type="presParOf" srcId="{757112E5-46A2-4745-B5F6-8190FAEA1758}" destId="{E1D4597F-03F9-4DB1-9257-EA4D5B5BDBCD}" srcOrd="9" destOrd="0" presId="urn:microsoft.com/office/officeart/2005/8/layout/pyramid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7D10A262-5CC7-4157-B2EA-956BB45CED2D}" type="doc">
      <dgm:prSet loTypeId="urn:microsoft.com/office/officeart/2005/8/layout/hList7" loCatId="list" qsTypeId="urn:microsoft.com/office/officeart/2005/8/quickstyle/simple1" qsCatId="simple" csTypeId="urn:microsoft.com/office/officeart/2005/8/colors/accent1_2" csCatId="accent1" phldr="1"/>
      <dgm:spPr/>
    </dgm:pt>
    <dgm:pt modelId="{CBF7C7AC-0EA7-425A-A366-DF886D614FA8}">
      <dgm:prSet phldrT="[Texte]" custT="1"/>
      <dgm:spPr>
        <a:solidFill>
          <a:schemeClr val="bg1">
            <a:lumMod val="85000"/>
          </a:schemeClr>
        </a:solidFill>
      </dgm:spPr>
      <dgm:t>
        <a:bodyPr/>
        <a:lstStyle/>
        <a:p>
          <a:pPr algn="l"/>
          <a:r>
            <a:rPr lang="en-US" sz="1200" b="1" dirty="0" smtClean="0">
              <a:solidFill>
                <a:schemeClr val="tx1"/>
              </a:solidFill>
            </a:rPr>
            <a:t>RECOMPENCE</a:t>
          </a:r>
        </a:p>
        <a:p>
          <a:pPr algn="l"/>
          <a:r>
            <a:rPr lang="en-US" sz="1200" b="1" dirty="0" smtClean="0">
              <a:solidFill>
                <a:schemeClr val="tx1"/>
              </a:solidFill>
            </a:rPr>
            <a:t>ENCOURAGEMENT</a:t>
          </a:r>
          <a:endParaRPr lang="fr-FR" sz="1200" b="1" dirty="0">
            <a:solidFill>
              <a:schemeClr val="tx1"/>
            </a:solidFill>
          </a:endParaRPr>
        </a:p>
      </dgm:t>
    </dgm:pt>
    <dgm:pt modelId="{4CB4C73F-1D4A-4DE2-A142-2BA6266CA82E}" type="parTrans" cxnId="{6337D4B2-87B9-45E6-80FB-57367748EEA4}">
      <dgm:prSet/>
      <dgm:spPr/>
      <dgm:t>
        <a:bodyPr/>
        <a:lstStyle/>
        <a:p>
          <a:endParaRPr lang="fr-FR"/>
        </a:p>
      </dgm:t>
    </dgm:pt>
    <dgm:pt modelId="{A7A9E738-7583-4C79-AA27-8C2969C95116}" type="sibTrans" cxnId="{6337D4B2-87B9-45E6-80FB-57367748EEA4}">
      <dgm:prSet/>
      <dgm:spPr/>
      <dgm:t>
        <a:bodyPr/>
        <a:lstStyle/>
        <a:p>
          <a:endParaRPr lang="fr-FR"/>
        </a:p>
      </dgm:t>
    </dgm:pt>
    <dgm:pt modelId="{8FDC0475-437A-4FCA-BB9F-4190CD90AEB2}">
      <dgm:prSet phldrT="[Texte]" custT="1"/>
      <dgm:spPr>
        <a:solidFill>
          <a:schemeClr val="tx1"/>
        </a:solidFill>
      </dgm:spPr>
      <dgm:t>
        <a:bodyPr/>
        <a:lstStyle/>
        <a:p>
          <a:r>
            <a:rPr lang="en-US" sz="1200" b="1" dirty="0" smtClean="0"/>
            <a:t>FEED BACK</a:t>
          </a:r>
          <a:endParaRPr lang="fr-FR" sz="1200" b="1" dirty="0"/>
        </a:p>
      </dgm:t>
    </dgm:pt>
    <dgm:pt modelId="{83F2F14D-7444-4F50-8E18-EB13ABCE2CCC}" type="parTrans" cxnId="{1C9DD3D9-7D68-4B92-BBFD-F6C42BF3BBCC}">
      <dgm:prSet/>
      <dgm:spPr/>
      <dgm:t>
        <a:bodyPr/>
        <a:lstStyle/>
        <a:p>
          <a:endParaRPr lang="fr-FR"/>
        </a:p>
      </dgm:t>
    </dgm:pt>
    <dgm:pt modelId="{7150E3AB-0979-4846-94CB-AB097BFBE57A}" type="sibTrans" cxnId="{1C9DD3D9-7D68-4B92-BBFD-F6C42BF3BBCC}">
      <dgm:prSet/>
      <dgm:spPr/>
      <dgm:t>
        <a:bodyPr/>
        <a:lstStyle/>
        <a:p>
          <a:endParaRPr lang="fr-FR"/>
        </a:p>
      </dgm:t>
    </dgm:pt>
    <dgm:pt modelId="{D81DB002-6C77-4276-9EF4-13BA57BC8284}">
      <dgm:prSet phldrT="[Texte]" custT="1"/>
      <dgm:spPr>
        <a:solidFill>
          <a:srgbClr val="FF0000"/>
        </a:solidFill>
      </dgm:spPr>
      <dgm:t>
        <a:bodyPr/>
        <a:lstStyle/>
        <a:p>
          <a:pPr algn="l"/>
          <a:r>
            <a:rPr lang="en-US" sz="1200" b="1" dirty="0" smtClean="0">
              <a:solidFill>
                <a:schemeClr val="tx1"/>
              </a:solidFill>
            </a:rPr>
            <a:t>PUNITION</a:t>
          </a:r>
        </a:p>
        <a:p>
          <a:pPr algn="l"/>
          <a:r>
            <a:rPr lang="en-US" sz="1200" b="1" dirty="0" smtClean="0">
              <a:solidFill>
                <a:schemeClr val="tx1"/>
              </a:solidFill>
            </a:rPr>
            <a:t>SANCTION</a:t>
          </a:r>
          <a:endParaRPr lang="fr-FR" sz="1200" b="1" dirty="0">
            <a:solidFill>
              <a:schemeClr val="tx1"/>
            </a:solidFill>
          </a:endParaRPr>
        </a:p>
      </dgm:t>
    </dgm:pt>
    <dgm:pt modelId="{5FD92432-5754-470D-AE91-941399B931BC}" type="parTrans" cxnId="{24B1E267-269A-4C9B-8FA6-40B5BE85C355}">
      <dgm:prSet/>
      <dgm:spPr/>
      <dgm:t>
        <a:bodyPr/>
        <a:lstStyle/>
        <a:p>
          <a:endParaRPr lang="fr-FR"/>
        </a:p>
      </dgm:t>
    </dgm:pt>
    <dgm:pt modelId="{9CC0490F-F993-48D7-A02B-9DE821C16D5C}" type="sibTrans" cxnId="{24B1E267-269A-4C9B-8FA6-40B5BE85C355}">
      <dgm:prSet/>
      <dgm:spPr/>
      <dgm:t>
        <a:bodyPr/>
        <a:lstStyle/>
        <a:p>
          <a:endParaRPr lang="fr-FR"/>
        </a:p>
      </dgm:t>
    </dgm:pt>
    <dgm:pt modelId="{3461620A-2B8C-4FFD-9ED0-7227224DB08E}" type="pres">
      <dgm:prSet presAssocID="{7D10A262-5CC7-4157-B2EA-956BB45CED2D}" presName="Name0" presStyleCnt="0">
        <dgm:presLayoutVars>
          <dgm:dir/>
          <dgm:resizeHandles val="exact"/>
        </dgm:presLayoutVars>
      </dgm:prSet>
      <dgm:spPr/>
    </dgm:pt>
    <dgm:pt modelId="{424C9D8B-B69B-490D-9F11-D0C1CCF39B42}" type="pres">
      <dgm:prSet presAssocID="{7D10A262-5CC7-4157-B2EA-956BB45CED2D}" presName="fgShape" presStyleLbl="fgShp" presStyleIdx="0" presStyleCnt="1"/>
      <dgm:spPr>
        <a:solidFill>
          <a:srgbClr val="FF0000"/>
        </a:solidFill>
      </dgm:spPr>
    </dgm:pt>
    <dgm:pt modelId="{E5B44637-1848-4D59-BC12-B85E58ED382E}" type="pres">
      <dgm:prSet presAssocID="{7D10A262-5CC7-4157-B2EA-956BB45CED2D}" presName="linComp" presStyleCnt="0"/>
      <dgm:spPr/>
    </dgm:pt>
    <dgm:pt modelId="{DFA167C2-34DE-4F96-B81D-F156C3D884E3}" type="pres">
      <dgm:prSet presAssocID="{CBF7C7AC-0EA7-425A-A366-DF886D614FA8}" presName="compNode" presStyleCnt="0"/>
      <dgm:spPr/>
    </dgm:pt>
    <dgm:pt modelId="{C80C58BA-2CB8-4CA3-806A-D159DD3EA9B6}" type="pres">
      <dgm:prSet presAssocID="{CBF7C7AC-0EA7-425A-A366-DF886D614FA8}" presName="bkgdShape" presStyleLbl="node1" presStyleIdx="0" presStyleCnt="3" custScaleY="82524"/>
      <dgm:spPr/>
      <dgm:t>
        <a:bodyPr/>
        <a:lstStyle/>
        <a:p>
          <a:endParaRPr lang="fr-FR"/>
        </a:p>
      </dgm:t>
    </dgm:pt>
    <dgm:pt modelId="{7910B39E-D27B-48EA-9270-B21B8ED8D342}" type="pres">
      <dgm:prSet presAssocID="{CBF7C7AC-0EA7-425A-A366-DF886D614FA8}" presName="nodeTx" presStyleLbl="node1" presStyleIdx="0" presStyleCnt="3">
        <dgm:presLayoutVars>
          <dgm:bulletEnabled val="1"/>
        </dgm:presLayoutVars>
      </dgm:prSet>
      <dgm:spPr/>
      <dgm:t>
        <a:bodyPr/>
        <a:lstStyle/>
        <a:p>
          <a:endParaRPr lang="fr-FR"/>
        </a:p>
      </dgm:t>
    </dgm:pt>
    <dgm:pt modelId="{B0D26A50-7E9C-4B8D-8D63-BD90725F34F8}" type="pres">
      <dgm:prSet presAssocID="{CBF7C7AC-0EA7-425A-A366-DF886D614FA8}" presName="invisiNode" presStyleLbl="node1" presStyleIdx="0" presStyleCnt="3"/>
      <dgm:spPr/>
    </dgm:pt>
    <dgm:pt modelId="{488BEE44-9812-4974-8E3B-20A87CE6EFCD}" type="pres">
      <dgm:prSet presAssocID="{CBF7C7AC-0EA7-425A-A366-DF886D614FA8}" presName="imagNode" presStyleLbl="fgImgPlace1" presStyleIdx="0" presStyleCnt="3"/>
      <dgm:spPr/>
    </dgm:pt>
    <dgm:pt modelId="{CF329F87-891F-451A-861C-F577CC30F84F}" type="pres">
      <dgm:prSet presAssocID="{A7A9E738-7583-4C79-AA27-8C2969C95116}" presName="sibTrans" presStyleLbl="sibTrans2D1" presStyleIdx="0" presStyleCnt="0"/>
      <dgm:spPr/>
      <dgm:t>
        <a:bodyPr/>
        <a:lstStyle/>
        <a:p>
          <a:endParaRPr lang="fr-FR"/>
        </a:p>
      </dgm:t>
    </dgm:pt>
    <dgm:pt modelId="{CFEE0C56-0613-4A4B-98A1-C008EEFFCEAE}" type="pres">
      <dgm:prSet presAssocID="{8FDC0475-437A-4FCA-BB9F-4190CD90AEB2}" presName="compNode" presStyleCnt="0"/>
      <dgm:spPr/>
    </dgm:pt>
    <dgm:pt modelId="{1DA077C2-24E4-4E1F-93E1-0AB9AE6C50FB}" type="pres">
      <dgm:prSet presAssocID="{8FDC0475-437A-4FCA-BB9F-4190CD90AEB2}" presName="bkgdShape" presStyleLbl="node1" presStyleIdx="1" presStyleCnt="3"/>
      <dgm:spPr/>
      <dgm:t>
        <a:bodyPr/>
        <a:lstStyle/>
        <a:p>
          <a:endParaRPr lang="fr-FR"/>
        </a:p>
      </dgm:t>
    </dgm:pt>
    <dgm:pt modelId="{51980C98-6852-464C-AEA0-F259394591DC}" type="pres">
      <dgm:prSet presAssocID="{8FDC0475-437A-4FCA-BB9F-4190CD90AEB2}" presName="nodeTx" presStyleLbl="node1" presStyleIdx="1" presStyleCnt="3">
        <dgm:presLayoutVars>
          <dgm:bulletEnabled val="1"/>
        </dgm:presLayoutVars>
      </dgm:prSet>
      <dgm:spPr/>
      <dgm:t>
        <a:bodyPr/>
        <a:lstStyle/>
        <a:p>
          <a:endParaRPr lang="fr-FR"/>
        </a:p>
      </dgm:t>
    </dgm:pt>
    <dgm:pt modelId="{EAE6E419-638F-4424-8CD8-6D6CB3F1A55C}" type="pres">
      <dgm:prSet presAssocID="{8FDC0475-437A-4FCA-BB9F-4190CD90AEB2}" presName="invisiNode" presStyleLbl="node1" presStyleIdx="1" presStyleCnt="3"/>
      <dgm:spPr/>
    </dgm:pt>
    <dgm:pt modelId="{ABDC766F-C21E-4B6E-B9E9-C509A7E5C9F8}" type="pres">
      <dgm:prSet presAssocID="{8FDC0475-437A-4FCA-BB9F-4190CD90AEB2}" presName="imagNode" presStyleLbl="fgImgPlace1" presStyleIdx="1" presStyleCnt="3"/>
      <dgm:spPr/>
    </dgm:pt>
    <dgm:pt modelId="{2AADE1E7-AF58-4641-A368-1ECA5D630F3F}" type="pres">
      <dgm:prSet presAssocID="{7150E3AB-0979-4846-94CB-AB097BFBE57A}" presName="sibTrans" presStyleLbl="sibTrans2D1" presStyleIdx="0" presStyleCnt="0"/>
      <dgm:spPr/>
      <dgm:t>
        <a:bodyPr/>
        <a:lstStyle/>
        <a:p>
          <a:endParaRPr lang="fr-FR"/>
        </a:p>
      </dgm:t>
    </dgm:pt>
    <dgm:pt modelId="{2AF7FAA4-2173-490B-990A-79C9D4A1C594}" type="pres">
      <dgm:prSet presAssocID="{D81DB002-6C77-4276-9EF4-13BA57BC8284}" presName="compNode" presStyleCnt="0"/>
      <dgm:spPr/>
    </dgm:pt>
    <dgm:pt modelId="{C5839EF5-641F-4E47-945F-D0F2EB832B93}" type="pres">
      <dgm:prSet presAssocID="{D81DB002-6C77-4276-9EF4-13BA57BC8284}" presName="bkgdShape" presStyleLbl="node1" presStyleIdx="2" presStyleCnt="3"/>
      <dgm:spPr/>
      <dgm:t>
        <a:bodyPr/>
        <a:lstStyle/>
        <a:p>
          <a:endParaRPr lang="fr-FR"/>
        </a:p>
      </dgm:t>
    </dgm:pt>
    <dgm:pt modelId="{CB77A951-EEAF-4D37-8274-44BD87A25B81}" type="pres">
      <dgm:prSet presAssocID="{D81DB002-6C77-4276-9EF4-13BA57BC8284}" presName="nodeTx" presStyleLbl="node1" presStyleIdx="2" presStyleCnt="3">
        <dgm:presLayoutVars>
          <dgm:bulletEnabled val="1"/>
        </dgm:presLayoutVars>
      </dgm:prSet>
      <dgm:spPr/>
      <dgm:t>
        <a:bodyPr/>
        <a:lstStyle/>
        <a:p>
          <a:endParaRPr lang="fr-FR"/>
        </a:p>
      </dgm:t>
    </dgm:pt>
    <dgm:pt modelId="{34930811-5018-4879-9826-F6BB87205813}" type="pres">
      <dgm:prSet presAssocID="{D81DB002-6C77-4276-9EF4-13BA57BC8284}" presName="invisiNode" presStyleLbl="node1" presStyleIdx="2" presStyleCnt="3"/>
      <dgm:spPr/>
    </dgm:pt>
    <dgm:pt modelId="{A30F119B-1DCA-4144-949A-898F5C45813C}" type="pres">
      <dgm:prSet presAssocID="{D81DB002-6C77-4276-9EF4-13BA57BC8284}" presName="imagNode" presStyleLbl="fgImgPlace1" presStyleIdx="2" presStyleCnt="3"/>
      <dgm:spPr/>
    </dgm:pt>
  </dgm:ptLst>
  <dgm:cxnLst>
    <dgm:cxn modelId="{60240EB1-758C-4179-A8E8-98AFA1452F52}" type="presOf" srcId="{7150E3AB-0979-4846-94CB-AB097BFBE57A}" destId="{2AADE1E7-AF58-4641-A368-1ECA5D630F3F}" srcOrd="0" destOrd="0" presId="urn:microsoft.com/office/officeart/2005/8/layout/hList7"/>
    <dgm:cxn modelId="{B19F1500-004B-441A-ADA4-71AAA3D8D5C8}" type="presOf" srcId="{CBF7C7AC-0EA7-425A-A366-DF886D614FA8}" destId="{7910B39E-D27B-48EA-9270-B21B8ED8D342}" srcOrd="1" destOrd="0" presId="urn:microsoft.com/office/officeart/2005/8/layout/hList7"/>
    <dgm:cxn modelId="{18E3E34B-710B-4A4F-A294-143416A4291B}" type="presOf" srcId="{8FDC0475-437A-4FCA-BB9F-4190CD90AEB2}" destId="{51980C98-6852-464C-AEA0-F259394591DC}" srcOrd="1" destOrd="0" presId="urn:microsoft.com/office/officeart/2005/8/layout/hList7"/>
    <dgm:cxn modelId="{24B1E267-269A-4C9B-8FA6-40B5BE85C355}" srcId="{7D10A262-5CC7-4157-B2EA-956BB45CED2D}" destId="{D81DB002-6C77-4276-9EF4-13BA57BC8284}" srcOrd="2" destOrd="0" parTransId="{5FD92432-5754-470D-AE91-941399B931BC}" sibTransId="{9CC0490F-F993-48D7-A02B-9DE821C16D5C}"/>
    <dgm:cxn modelId="{1C9DD3D9-7D68-4B92-BBFD-F6C42BF3BBCC}" srcId="{7D10A262-5CC7-4157-B2EA-956BB45CED2D}" destId="{8FDC0475-437A-4FCA-BB9F-4190CD90AEB2}" srcOrd="1" destOrd="0" parTransId="{83F2F14D-7444-4F50-8E18-EB13ABCE2CCC}" sibTransId="{7150E3AB-0979-4846-94CB-AB097BFBE57A}"/>
    <dgm:cxn modelId="{39A8132B-1AF5-4C25-8B59-E195D7E9C695}" type="presOf" srcId="{7D10A262-5CC7-4157-B2EA-956BB45CED2D}" destId="{3461620A-2B8C-4FFD-9ED0-7227224DB08E}" srcOrd="0" destOrd="0" presId="urn:microsoft.com/office/officeart/2005/8/layout/hList7"/>
    <dgm:cxn modelId="{637659BB-94F3-4605-8D7C-FC53A464F427}" type="presOf" srcId="{8FDC0475-437A-4FCA-BB9F-4190CD90AEB2}" destId="{1DA077C2-24E4-4E1F-93E1-0AB9AE6C50FB}" srcOrd="0" destOrd="0" presId="urn:microsoft.com/office/officeart/2005/8/layout/hList7"/>
    <dgm:cxn modelId="{F10121D4-D761-49B8-8250-AEE8C4E4407D}" type="presOf" srcId="{A7A9E738-7583-4C79-AA27-8C2969C95116}" destId="{CF329F87-891F-451A-861C-F577CC30F84F}" srcOrd="0" destOrd="0" presId="urn:microsoft.com/office/officeart/2005/8/layout/hList7"/>
    <dgm:cxn modelId="{1E1A4974-6E78-4702-86F7-029B32E38A93}" type="presOf" srcId="{CBF7C7AC-0EA7-425A-A366-DF886D614FA8}" destId="{C80C58BA-2CB8-4CA3-806A-D159DD3EA9B6}" srcOrd="0" destOrd="0" presId="urn:microsoft.com/office/officeart/2005/8/layout/hList7"/>
    <dgm:cxn modelId="{6337D4B2-87B9-45E6-80FB-57367748EEA4}" srcId="{7D10A262-5CC7-4157-B2EA-956BB45CED2D}" destId="{CBF7C7AC-0EA7-425A-A366-DF886D614FA8}" srcOrd="0" destOrd="0" parTransId="{4CB4C73F-1D4A-4DE2-A142-2BA6266CA82E}" sibTransId="{A7A9E738-7583-4C79-AA27-8C2969C95116}"/>
    <dgm:cxn modelId="{BB3B7634-6129-4740-AFBC-CBF2ED524BF4}" type="presOf" srcId="{D81DB002-6C77-4276-9EF4-13BA57BC8284}" destId="{CB77A951-EEAF-4D37-8274-44BD87A25B81}" srcOrd="1" destOrd="0" presId="urn:microsoft.com/office/officeart/2005/8/layout/hList7"/>
    <dgm:cxn modelId="{6EF8ED0D-8D65-4609-8031-97BC5493B7A2}" type="presOf" srcId="{D81DB002-6C77-4276-9EF4-13BA57BC8284}" destId="{C5839EF5-641F-4E47-945F-D0F2EB832B93}" srcOrd="0" destOrd="0" presId="urn:microsoft.com/office/officeart/2005/8/layout/hList7"/>
    <dgm:cxn modelId="{CA3EC9BE-E114-48B4-952D-043698CC39AF}" type="presParOf" srcId="{3461620A-2B8C-4FFD-9ED0-7227224DB08E}" destId="{424C9D8B-B69B-490D-9F11-D0C1CCF39B42}" srcOrd="0" destOrd="0" presId="urn:microsoft.com/office/officeart/2005/8/layout/hList7"/>
    <dgm:cxn modelId="{C5AA861D-D5A8-4FB9-9E0F-29A411175A76}" type="presParOf" srcId="{3461620A-2B8C-4FFD-9ED0-7227224DB08E}" destId="{E5B44637-1848-4D59-BC12-B85E58ED382E}" srcOrd="1" destOrd="0" presId="urn:microsoft.com/office/officeart/2005/8/layout/hList7"/>
    <dgm:cxn modelId="{9ED8E69B-FBEF-46A4-9F5F-D3DDE8B9B916}" type="presParOf" srcId="{E5B44637-1848-4D59-BC12-B85E58ED382E}" destId="{DFA167C2-34DE-4F96-B81D-F156C3D884E3}" srcOrd="0" destOrd="0" presId="urn:microsoft.com/office/officeart/2005/8/layout/hList7"/>
    <dgm:cxn modelId="{84D3ECBC-56F9-45CD-A144-4150920EDF80}" type="presParOf" srcId="{DFA167C2-34DE-4F96-B81D-F156C3D884E3}" destId="{C80C58BA-2CB8-4CA3-806A-D159DD3EA9B6}" srcOrd="0" destOrd="0" presId="urn:microsoft.com/office/officeart/2005/8/layout/hList7"/>
    <dgm:cxn modelId="{D6BFEBE7-183C-4104-8A67-71C770E959DB}" type="presParOf" srcId="{DFA167C2-34DE-4F96-B81D-F156C3D884E3}" destId="{7910B39E-D27B-48EA-9270-B21B8ED8D342}" srcOrd="1" destOrd="0" presId="urn:microsoft.com/office/officeart/2005/8/layout/hList7"/>
    <dgm:cxn modelId="{E4EAD734-2F4F-4E3C-AFCF-B6F059952E4C}" type="presParOf" srcId="{DFA167C2-34DE-4F96-B81D-F156C3D884E3}" destId="{B0D26A50-7E9C-4B8D-8D63-BD90725F34F8}" srcOrd="2" destOrd="0" presId="urn:microsoft.com/office/officeart/2005/8/layout/hList7"/>
    <dgm:cxn modelId="{5F0E43D3-4E37-4E2B-AAB0-3129B7E40787}" type="presParOf" srcId="{DFA167C2-34DE-4F96-B81D-F156C3D884E3}" destId="{488BEE44-9812-4974-8E3B-20A87CE6EFCD}" srcOrd="3" destOrd="0" presId="urn:microsoft.com/office/officeart/2005/8/layout/hList7"/>
    <dgm:cxn modelId="{C7C4B5F6-B0D5-4BAF-8704-996B3930BC26}" type="presParOf" srcId="{E5B44637-1848-4D59-BC12-B85E58ED382E}" destId="{CF329F87-891F-451A-861C-F577CC30F84F}" srcOrd="1" destOrd="0" presId="urn:microsoft.com/office/officeart/2005/8/layout/hList7"/>
    <dgm:cxn modelId="{7EB276E6-7010-4977-A9C9-8EECE3E47C91}" type="presParOf" srcId="{E5B44637-1848-4D59-BC12-B85E58ED382E}" destId="{CFEE0C56-0613-4A4B-98A1-C008EEFFCEAE}" srcOrd="2" destOrd="0" presId="urn:microsoft.com/office/officeart/2005/8/layout/hList7"/>
    <dgm:cxn modelId="{6744715D-A557-4B4A-B023-D4D7FE5F0F6D}" type="presParOf" srcId="{CFEE0C56-0613-4A4B-98A1-C008EEFFCEAE}" destId="{1DA077C2-24E4-4E1F-93E1-0AB9AE6C50FB}" srcOrd="0" destOrd="0" presId="urn:microsoft.com/office/officeart/2005/8/layout/hList7"/>
    <dgm:cxn modelId="{D8668A68-3C4F-44D8-88F2-4549517FB070}" type="presParOf" srcId="{CFEE0C56-0613-4A4B-98A1-C008EEFFCEAE}" destId="{51980C98-6852-464C-AEA0-F259394591DC}" srcOrd="1" destOrd="0" presId="urn:microsoft.com/office/officeart/2005/8/layout/hList7"/>
    <dgm:cxn modelId="{2E3C2F12-6BA0-45C6-8C90-627535A85CF2}" type="presParOf" srcId="{CFEE0C56-0613-4A4B-98A1-C008EEFFCEAE}" destId="{EAE6E419-638F-4424-8CD8-6D6CB3F1A55C}" srcOrd="2" destOrd="0" presId="urn:microsoft.com/office/officeart/2005/8/layout/hList7"/>
    <dgm:cxn modelId="{2052A69C-2A02-482F-80F8-4E466650C7A2}" type="presParOf" srcId="{CFEE0C56-0613-4A4B-98A1-C008EEFFCEAE}" destId="{ABDC766F-C21E-4B6E-B9E9-C509A7E5C9F8}" srcOrd="3" destOrd="0" presId="urn:microsoft.com/office/officeart/2005/8/layout/hList7"/>
    <dgm:cxn modelId="{3C2B7F2E-514C-403B-B7C3-47A109114B77}" type="presParOf" srcId="{E5B44637-1848-4D59-BC12-B85E58ED382E}" destId="{2AADE1E7-AF58-4641-A368-1ECA5D630F3F}" srcOrd="3" destOrd="0" presId="urn:microsoft.com/office/officeart/2005/8/layout/hList7"/>
    <dgm:cxn modelId="{2899BF49-B67C-4FBB-821C-4A6162C359DD}" type="presParOf" srcId="{E5B44637-1848-4D59-BC12-B85E58ED382E}" destId="{2AF7FAA4-2173-490B-990A-79C9D4A1C594}" srcOrd="4" destOrd="0" presId="urn:microsoft.com/office/officeart/2005/8/layout/hList7"/>
    <dgm:cxn modelId="{C99E9F83-DD1F-4AE9-9CD3-03F9D66C9A8B}" type="presParOf" srcId="{2AF7FAA4-2173-490B-990A-79C9D4A1C594}" destId="{C5839EF5-641F-4E47-945F-D0F2EB832B93}" srcOrd="0" destOrd="0" presId="urn:microsoft.com/office/officeart/2005/8/layout/hList7"/>
    <dgm:cxn modelId="{19AB8241-86A7-449A-8157-60C042576422}" type="presParOf" srcId="{2AF7FAA4-2173-490B-990A-79C9D4A1C594}" destId="{CB77A951-EEAF-4D37-8274-44BD87A25B81}" srcOrd="1" destOrd="0" presId="urn:microsoft.com/office/officeart/2005/8/layout/hList7"/>
    <dgm:cxn modelId="{D2AD44CC-4814-4AF5-9DAD-B47B5A520721}" type="presParOf" srcId="{2AF7FAA4-2173-490B-990A-79C9D4A1C594}" destId="{34930811-5018-4879-9826-F6BB87205813}" srcOrd="2" destOrd="0" presId="urn:microsoft.com/office/officeart/2005/8/layout/hList7"/>
    <dgm:cxn modelId="{44037D8F-BF0D-425D-A7D7-569B2C9B6B76}" type="presParOf" srcId="{2AF7FAA4-2173-490B-990A-79C9D4A1C594}" destId="{A30F119B-1DCA-4144-949A-898F5C45813C}" srcOrd="3" destOrd="0" presId="urn:microsoft.com/office/officeart/2005/8/layout/hList7"/>
  </dgm:cxnLst>
  <dgm:bg/>
  <dgm:whole/>
  <dgm:extLst>
    <a:ext uri="http://schemas.microsoft.com/office/drawing/2008/diagram">
      <dsp:dataModelExt xmlns:dsp="http://schemas.microsoft.com/office/drawing/2008/diagram" xmlns="" relId="rId2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0FF54427-C6A3-4902-A453-2C99026501E5}" type="doc">
      <dgm:prSet loTypeId="urn:microsoft.com/office/officeart/2005/8/layout/hList7" loCatId="list" qsTypeId="urn:microsoft.com/office/officeart/2005/8/quickstyle/simple1" qsCatId="simple" csTypeId="urn:microsoft.com/office/officeart/2005/8/colors/accent1_2" csCatId="accent1" phldr="1"/>
      <dgm:spPr/>
    </dgm:pt>
    <dgm:pt modelId="{3B2F958C-820A-4A08-B72D-B6DA7D22A776}">
      <dgm:prSet phldrT="[Texte]" custT="1"/>
      <dgm:spPr>
        <a:solidFill>
          <a:schemeClr val="bg1">
            <a:lumMod val="85000"/>
          </a:schemeClr>
        </a:solidFill>
      </dgm:spPr>
      <dgm:t>
        <a:bodyPr/>
        <a:lstStyle/>
        <a:p>
          <a:pPr algn="l"/>
          <a:r>
            <a:rPr lang="en-US" sz="1200" b="1" dirty="0" smtClean="0">
              <a:solidFill>
                <a:schemeClr val="tx1"/>
              </a:solidFill>
            </a:rPr>
            <a:t>GROUPES  VARIES </a:t>
          </a:r>
        </a:p>
        <a:p>
          <a:pPr algn="l"/>
          <a:r>
            <a:rPr lang="en-US" sz="1200" b="1" dirty="0" smtClean="0">
              <a:solidFill>
                <a:schemeClr val="tx1"/>
              </a:solidFill>
            </a:rPr>
            <a:t>GROUPES COHESIFS</a:t>
          </a:r>
          <a:endParaRPr lang="fr-FR" sz="1200" b="1" dirty="0">
            <a:solidFill>
              <a:schemeClr val="tx1"/>
            </a:solidFill>
          </a:endParaRPr>
        </a:p>
      </dgm:t>
    </dgm:pt>
    <dgm:pt modelId="{E8417049-B245-430F-8306-3694ECFD7448}" type="parTrans" cxnId="{CF631924-AF62-489A-B2A7-35BFFAC9C735}">
      <dgm:prSet/>
      <dgm:spPr/>
      <dgm:t>
        <a:bodyPr/>
        <a:lstStyle/>
        <a:p>
          <a:endParaRPr lang="fr-FR"/>
        </a:p>
      </dgm:t>
    </dgm:pt>
    <dgm:pt modelId="{B011AE47-A594-4174-B413-3BA5036CBF49}" type="sibTrans" cxnId="{CF631924-AF62-489A-B2A7-35BFFAC9C735}">
      <dgm:prSet/>
      <dgm:spPr/>
      <dgm:t>
        <a:bodyPr/>
        <a:lstStyle/>
        <a:p>
          <a:endParaRPr lang="fr-FR"/>
        </a:p>
      </dgm:t>
    </dgm:pt>
    <dgm:pt modelId="{F6CB2A93-6757-4B2B-A973-8AAB123B57D5}">
      <dgm:prSet phldrT="[Texte]" custT="1"/>
      <dgm:spPr>
        <a:solidFill>
          <a:schemeClr val="tx1"/>
        </a:solidFill>
      </dgm:spPr>
      <dgm:t>
        <a:bodyPr/>
        <a:lstStyle/>
        <a:p>
          <a:pPr algn="ctr"/>
          <a:r>
            <a:rPr lang="en-US" sz="1200" b="1" dirty="0" smtClean="0"/>
            <a:t>GROUPE</a:t>
          </a:r>
          <a:endParaRPr lang="fr-FR" sz="1200" b="1" dirty="0"/>
        </a:p>
      </dgm:t>
    </dgm:pt>
    <dgm:pt modelId="{88A2994C-DFD8-4932-9D36-4F3EC474C3A6}" type="parTrans" cxnId="{AC5588D9-AFDA-4DCF-B38D-B2B74A1324E5}">
      <dgm:prSet/>
      <dgm:spPr/>
      <dgm:t>
        <a:bodyPr/>
        <a:lstStyle/>
        <a:p>
          <a:endParaRPr lang="fr-FR"/>
        </a:p>
      </dgm:t>
    </dgm:pt>
    <dgm:pt modelId="{A9B74817-D3D1-40B8-9948-6EEA5A181631}" type="sibTrans" cxnId="{AC5588D9-AFDA-4DCF-B38D-B2B74A1324E5}">
      <dgm:prSet/>
      <dgm:spPr/>
      <dgm:t>
        <a:bodyPr/>
        <a:lstStyle/>
        <a:p>
          <a:endParaRPr lang="fr-FR"/>
        </a:p>
      </dgm:t>
    </dgm:pt>
    <dgm:pt modelId="{12FF6069-29E7-499F-A149-68C680795681}">
      <dgm:prSet phldrT="[Texte]" custT="1"/>
      <dgm:spPr>
        <a:solidFill>
          <a:srgbClr val="FF0000"/>
        </a:solidFill>
      </dgm:spPr>
      <dgm:t>
        <a:bodyPr/>
        <a:lstStyle/>
        <a:p>
          <a:pPr algn="l"/>
          <a:r>
            <a:rPr lang="en-US" sz="1200" b="1" dirty="0" smtClean="0">
              <a:solidFill>
                <a:schemeClr val="tx1"/>
              </a:solidFill>
            </a:rPr>
            <a:t>DANS MODELE UNIQUE</a:t>
          </a:r>
          <a:endParaRPr lang="fr-FR" sz="1200" b="1" dirty="0">
            <a:solidFill>
              <a:schemeClr val="tx1"/>
            </a:solidFill>
          </a:endParaRPr>
        </a:p>
      </dgm:t>
    </dgm:pt>
    <dgm:pt modelId="{8B4760A1-A029-4BF5-8C06-2EDC31C6F9B7}" type="parTrans" cxnId="{C6020BA7-3E59-4EF7-9DB7-4ABD3AE17AF4}">
      <dgm:prSet/>
      <dgm:spPr/>
      <dgm:t>
        <a:bodyPr/>
        <a:lstStyle/>
        <a:p>
          <a:endParaRPr lang="fr-FR"/>
        </a:p>
      </dgm:t>
    </dgm:pt>
    <dgm:pt modelId="{651E30F3-1E4D-4C49-892A-64D3E5D222DB}" type="sibTrans" cxnId="{C6020BA7-3E59-4EF7-9DB7-4ABD3AE17AF4}">
      <dgm:prSet/>
      <dgm:spPr/>
      <dgm:t>
        <a:bodyPr/>
        <a:lstStyle/>
        <a:p>
          <a:endParaRPr lang="fr-FR"/>
        </a:p>
      </dgm:t>
    </dgm:pt>
    <dgm:pt modelId="{93B9AB70-9613-4588-8AE6-4668483F2D87}" type="pres">
      <dgm:prSet presAssocID="{0FF54427-C6A3-4902-A453-2C99026501E5}" presName="Name0" presStyleCnt="0">
        <dgm:presLayoutVars>
          <dgm:dir/>
          <dgm:resizeHandles val="exact"/>
        </dgm:presLayoutVars>
      </dgm:prSet>
      <dgm:spPr/>
    </dgm:pt>
    <dgm:pt modelId="{A08F67B8-1399-495C-B277-51C290CCAED3}" type="pres">
      <dgm:prSet presAssocID="{0FF54427-C6A3-4902-A453-2C99026501E5}" presName="fgShape" presStyleLbl="fgShp" presStyleIdx="0" presStyleCnt="1"/>
      <dgm:spPr>
        <a:solidFill>
          <a:srgbClr val="FF0000"/>
        </a:solidFill>
      </dgm:spPr>
    </dgm:pt>
    <dgm:pt modelId="{3EA978C2-EB40-4B31-A6CB-8A26BBFBC442}" type="pres">
      <dgm:prSet presAssocID="{0FF54427-C6A3-4902-A453-2C99026501E5}" presName="linComp" presStyleCnt="0"/>
      <dgm:spPr/>
    </dgm:pt>
    <dgm:pt modelId="{17D96443-EB6B-4F7D-86E5-E2B14076662B}" type="pres">
      <dgm:prSet presAssocID="{3B2F958C-820A-4A08-B72D-B6DA7D22A776}" presName="compNode" presStyleCnt="0"/>
      <dgm:spPr/>
    </dgm:pt>
    <dgm:pt modelId="{47A0E47F-E381-4BEF-9B50-56E304AB4D79}" type="pres">
      <dgm:prSet presAssocID="{3B2F958C-820A-4A08-B72D-B6DA7D22A776}" presName="bkgdShape" presStyleLbl="node1" presStyleIdx="0" presStyleCnt="3"/>
      <dgm:spPr/>
      <dgm:t>
        <a:bodyPr/>
        <a:lstStyle/>
        <a:p>
          <a:endParaRPr lang="fr-FR"/>
        </a:p>
      </dgm:t>
    </dgm:pt>
    <dgm:pt modelId="{A745E539-0807-4849-8E46-E7D660761860}" type="pres">
      <dgm:prSet presAssocID="{3B2F958C-820A-4A08-B72D-B6DA7D22A776}" presName="nodeTx" presStyleLbl="node1" presStyleIdx="0" presStyleCnt="3">
        <dgm:presLayoutVars>
          <dgm:bulletEnabled val="1"/>
        </dgm:presLayoutVars>
      </dgm:prSet>
      <dgm:spPr/>
      <dgm:t>
        <a:bodyPr/>
        <a:lstStyle/>
        <a:p>
          <a:endParaRPr lang="fr-FR"/>
        </a:p>
      </dgm:t>
    </dgm:pt>
    <dgm:pt modelId="{9F72C952-270B-439C-A197-BF4411E580CD}" type="pres">
      <dgm:prSet presAssocID="{3B2F958C-820A-4A08-B72D-B6DA7D22A776}" presName="invisiNode" presStyleLbl="node1" presStyleIdx="0" presStyleCnt="3"/>
      <dgm:spPr/>
    </dgm:pt>
    <dgm:pt modelId="{2792F824-5FAF-4D19-B8F2-A0B4DBE01494}" type="pres">
      <dgm:prSet presAssocID="{3B2F958C-820A-4A08-B72D-B6DA7D22A776}" presName="imagNode" presStyleLbl="fgImgPlace1" presStyleIdx="0" presStyleCnt="3"/>
      <dgm:spPr/>
    </dgm:pt>
    <dgm:pt modelId="{38539C4A-2A45-46E5-8CD1-7888F5E34B98}" type="pres">
      <dgm:prSet presAssocID="{B011AE47-A594-4174-B413-3BA5036CBF49}" presName="sibTrans" presStyleLbl="sibTrans2D1" presStyleIdx="0" presStyleCnt="0"/>
      <dgm:spPr/>
      <dgm:t>
        <a:bodyPr/>
        <a:lstStyle/>
        <a:p>
          <a:endParaRPr lang="fr-FR"/>
        </a:p>
      </dgm:t>
    </dgm:pt>
    <dgm:pt modelId="{881289C7-1FC1-47F7-AEBD-D9A900D35528}" type="pres">
      <dgm:prSet presAssocID="{F6CB2A93-6757-4B2B-A973-8AAB123B57D5}" presName="compNode" presStyleCnt="0"/>
      <dgm:spPr/>
    </dgm:pt>
    <dgm:pt modelId="{6A3382EC-482D-4015-A498-9424B9283A24}" type="pres">
      <dgm:prSet presAssocID="{F6CB2A93-6757-4B2B-A973-8AAB123B57D5}" presName="bkgdShape" presStyleLbl="node1" presStyleIdx="1" presStyleCnt="3"/>
      <dgm:spPr/>
      <dgm:t>
        <a:bodyPr/>
        <a:lstStyle/>
        <a:p>
          <a:endParaRPr lang="fr-FR"/>
        </a:p>
      </dgm:t>
    </dgm:pt>
    <dgm:pt modelId="{B85507E6-B188-43B0-B28A-2D92F3492D63}" type="pres">
      <dgm:prSet presAssocID="{F6CB2A93-6757-4B2B-A973-8AAB123B57D5}" presName="nodeTx" presStyleLbl="node1" presStyleIdx="1" presStyleCnt="3">
        <dgm:presLayoutVars>
          <dgm:bulletEnabled val="1"/>
        </dgm:presLayoutVars>
      </dgm:prSet>
      <dgm:spPr/>
      <dgm:t>
        <a:bodyPr/>
        <a:lstStyle/>
        <a:p>
          <a:endParaRPr lang="fr-FR"/>
        </a:p>
      </dgm:t>
    </dgm:pt>
    <dgm:pt modelId="{4CB3F42C-01AB-407F-ADA2-6F1B7FF89A7B}" type="pres">
      <dgm:prSet presAssocID="{F6CB2A93-6757-4B2B-A973-8AAB123B57D5}" presName="invisiNode" presStyleLbl="node1" presStyleIdx="1" presStyleCnt="3"/>
      <dgm:spPr/>
    </dgm:pt>
    <dgm:pt modelId="{149B3D74-4331-4543-B01C-EEF41EE8A2C4}" type="pres">
      <dgm:prSet presAssocID="{F6CB2A93-6757-4B2B-A973-8AAB123B57D5}" presName="imagNode" presStyleLbl="fgImgPlace1" presStyleIdx="1" presStyleCnt="3"/>
      <dgm:spPr/>
    </dgm:pt>
    <dgm:pt modelId="{5A0A9001-7164-406A-8431-67AC75C121EC}" type="pres">
      <dgm:prSet presAssocID="{A9B74817-D3D1-40B8-9948-6EEA5A181631}" presName="sibTrans" presStyleLbl="sibTrans2D1" presStyleIdx="0" presStyleCnt="0"/>
      <dgm:spPr/>
      <dgm:t>
        <a:bodyPr/>
        <a:lstStyle/>
        <a:p>
          <a:endParaRPr lang="fr-FR"/>
        </a:p>
      </dgm:t>
    </dgm:pt>
    <dgm:pt modelId="{DF4431BD-A480-4A65-909C-D4D46937F4B5}" type="pres">
      <dgm:prSet presAssocID="{12FF6069-29E7-499F-A149-68C680795681}" presName="compNode" presStyleCnt="0"/>
      <dgm:spPr/>
    </dgm:pt>
    <dgm:pt modelId="{E70091E7-79B8-40BB-A447-D08C6828A29E}" type="pres">
      <dgm:prSet presAssocID="{12FF6069-29E7-499F-A149-68C680795681}" presName="bkgdShape" presStyleLbl="node1" presStyleIdx="2" presStyleCnt="3"/>
      <dgm:spPr/>
      <dgm:t>
        <a:bodyPr/>
        <a:lstStyle/>
        <a:p>
          <a:endParaRPr lang="fr-FR"/>
        </a:p>
      </dgm:t>
    </dgm:pt>
    <dgm:pt modelId="{0683B1EE-03A3-4945-A205-687F1C0E0EF8}" type="pres">
      <dgm:prSet presAssocID="{12FF6069-29E7-499F-A149-68C680795681}" presName="nodeTx" presStyleLbl="node1" presStyleIdx="2" presStyleCnt="3">
        <dgm:presLayoutVars>
          <dgm:bulletEnabled val="1"/>
        </dgm:presLayoutVars>
      </dgm:prSet>
      <dgm:spPr/>
      <dgm:t>
        <a:bodyPr/>
        <a:lstStyle/>
        <a:p>
          <a:endParaRPr lang="fr-FR"/>
        </a:p>
      </dgm:t>
    </dgm:pt>
    <dgm:pt modelId="{CBB4920D-A6CC-4C0D-9F20-2F44359A2A43}" type="pres">
      <dgm:prSet presAssocID="{12FF6069-29E7-499F-A149-68C680795681}" presName="invisiNode" presStyleLbl="node1" presStyleIdx="2" presStyleCnt="3"/>
      <dgm:spPr/>
    </dgm:pt>
    <dgm:pt modelId="{E054DD4B-E126-4CC9-8083-4616982ADFE8}" type="pres">
      <dgm:prSet presAssocID="{12FF6069-29E7-499F-A149-68C680795681}" presName="imagNode" presStyleLbl="fgImgPlace1" presStyleIdx="2" presStyleCnt="3"/>
      <dgm:spPr/>
    </dgm:pt>
  </dgm:ptLst>
  <dgm:cxnLst>
    <dgm:cxn modelId="{9CFC92A2-BA23-4E79-AF3F-15CF476DD113}" type="presOf" srcId="{12FF6069-29E7-499F-A149-68C680795681}" destId="{0683B1EE-03A3-4945-A205-687F1C0E0EF8}" srcOrd="1" destOrd="0" presId="urn:microsoft.com/office/officeart/2005/8/layout/hList7"/>
    <dgm:cxn modelId="{CF631924-AF62-489A-B2A7-35BFFAC9C735}" srcId="{0FF54427-C6A3-4902-A453-2C99026501E5}" destId="{3B2F958C-820A-4A08-B72D-B6DA7D22A776}" srcOrd="0" destOrd="0" parTransId="{E8417049-B245-430F-8306-3694ECFD7448}" sibTransId="{B011AE47-A594-4174-B413-3BA5036CBF49}"/>
    <dgm:cxn modelId="{5FEAF731-E7F4-4FFE-BA93-D08E80CBD5DF}" type="presOf" srcId="{B011AE47-A594-4174-B413-3BA5036CBF49}" destId="{38539C4A-2A45-46E5-8CD1-7888F5E34B98}" srcOrd="0" destOrd="0" presId="urn:microsoft.com/office/officeart/2005/8/layout/hList7"/>
    <dgm:cxn modelId="{FA473C7A-BEEF-4202-AC4C-1ECA32489532}" type="presOf" srcId="{0FF54427-C6A3-4902-A453-2C99026501E5}" destId="{93B9AB70-9613-4588-8AE6-4668483F2D87}" srcOrd="0" destOrd="0" presId="urn:microsoft.com/office/officeart/2005/8/layout/hList7"/>
    <dgm:cxn modelId="{7629BB47-67F3-40C6-B83B-3724C02C7891}" type="presOf" srcId="{F6CB2A93-6757-4B2B-A973-8AAB123B57D5}" destId="{B85507E6-B188-43B0-B28A-2D92F3492D63}" srcOrd="1" destOrd="0" presId="urn:microsoft.com/office/officeart/2005/8/layout/hList7"/>
    <dgm:cxn modelId="{BEACCCA4-ACF0-48AF-BB65-DC1897837B85}" type="presOf" srcId="{F6CB2A93-6757-4B2B-A973-8AAB123B57D5}" destId="{6A3382EC-482D-4015-A498-9424B9283A24}" srcOrd="0" destOrd="0" presId="urn:microsoft.com/office/officeart/2005/8/layout/hList7"/>
    <dgm:cxn modelId="{0EBE69B0-3EF1-4A42-96DB-7BD241512CBF}" type="presOf" srcId="{12FF6069-29E7-499F-A149-68C680795681}" destId="{E70091E7-79B8-40BB-A447-D08C6828A29E}" srcOrd="0" destOrd="0" presId="urn:microsoft.com/office/officeart/2005/8/layout/hList7"/>
    <dgm:cxn modelId="{C6020BA7-3E59-4EF7-9DB7-4ABD3AE17AF4}" srcId="{0FF54427-C6A3-4902-A453-2C99026501E5}" destId="{12FF6069-29E7-499F-A149-68C680795681}" srcOrd="2" destOrd="0" parTransId="{8B4760A1-A029-4BF5-8C06-2EDC31C6F9B7}" sibTransId="{651E30F3-1E4D-4C49-892A-64D3E5D222DB}"/>
    <dgm:cxn modelId="{6FB45D9F-35B7-4174-BD82-08F6FA6F53DD}" type="presOf" srcId="{A9B74817-D3D1-40B8-9948-6EEA5A181631}" destId="{5A0A9001-7164-406A-8431-67AC75C121EC}" srcOrd="0" destOrd="0" presId="urn:microsoft.com/office/officeart/2005/8/layout/hList7"/>
    <dgm:cxn modelId="{AC5588D9-AFDA-4DCF-B38D-B2B74A1324E5}" srcId="{0FF54427-C6A3-4902-A453-2C99026501E5}" destId="{F6CB2A93-6757-4B2B-A973-8AAB123B57D5}" srcOrd="1" destOrd="0" parTransId="{88A2994C-DFD8-4932-9D36-4F3EC474C3A6}" sibTransId="{A9B74817-D3D1-40B8-9948-6EEA5A181631}"/>
    <dgm:cxn modelId="{5FD62405-8EA7-47B0-B4C4-041E93DF8315}" type="presOf" srcId="{3B2F958C-820A-4A08-B72D-B6DA7D22A776}" destId="{A745E539-0807-4849-8E46-E7D660761860}" srcOrd="1" destOrd="0" presId="urn:microsoft.com/office/officeart/2005/8/layout/hList7"/>
    <dgm:cxn modelId="{DD2032DF-2225-4279-BC18-8E12EF66F024}" type="presOf" srcId="{3B2F958C-820A-4A08-B72D-B6DA7D22A776}" destId="{47A0E47F-E381-4BEF-9B50-56E304AB4D79}" srcOrd="0" destOrd="0" presId="urn:microsoft.com/office/officeart/2005/8/layout/hList7"/>
    <dgm:cxn modelId="{1438635E-47E0-4C58-A1DE-F31C136F1020}" type="presParOf" srcId="{93B9AB70-9613-4588-8AE6-4668483F2D87}" destId="{A08F67B8-1399-495C-B277-51C290CCAED3}" srcOrd="0" destOrd="0" presId="urn:microsoft.com/office/officeart/2005/8/layout/hList7"/>
    <dgm:cxn modelId="{C894C570-9D44-42AD-8661-02F58436F4BB}" type="presParOf" srcId="{93B9AB70-9613-4588-8AE6-4668483F2D87}" destId="{3EA978C2-EB40-4B31-A6CB-8A26BBFBC442}" srcOrd="1" destOrd="0" presId="urn:microsoft.com/office/officeart/2005/8/layout/hList7"/>
    <dgm:cxn modelId="{E1E6228A-EFC9-4D4F-BCF6-4A4D3004C668}" type="presParOf" srcId="{3EA978C2-EB40-4B31-A6CB-8A26BBFBC442}" destId="{17D96443-EB6B-4F7D-86E5-E2B14076662B}" srcOrd="0" destOrd="0" presId="urn:microsoft.com/office/officeart/2005/8/layout/hList7"/>
    <dgm:cxn modelId="{AB5071EB-F638-48B8-9D5B-6BF3C5B412DB}" type="presParOf" srcId="{17D96443-EB6B-4F7D-86E5-E2B14076662B}" destId="{47A0E47F-E381-4BEF-9B50-56E304AB4D79}" srcOrd="0" destOrd="0" presId="urn:microsoft.com/office/officeart/2005/8/layout/hList7"/>
    <dgm:cxn modelId="{DD900700-157A-4D9D-BEBC-5522DC1DA69D}" type="presParOf" srcId="{17D96443-EB6B-4F7D-86E5-E2B14076662B}" destId="{A745E539-0807-4849-8E46-E7D660761860}" srcOrd="1" destOrd="0" presId="urn:microsoft.com/office/officeart/2005/8/layout/hList7"/>
    <dgm:cxn modelId="{9AD5F94A-7393-42AC-8333-A11EB90890F3}" type="presParOf" srcId="{17D96443-EB6B-4F7D-86E5-E2B14076662B}" destId="{9F72C952-270B-439C-A197-BF4411E580CD}" srcOrd="2" destOrd="0" presId="urn:microsoft.com/office/officeart/2005/8/layout/hList7"/>
    <dgm:cxn modelId="{F3EEC0CE-6AD7-4D5A-8143-37BD612923CB}" type="presParOf" srcId="{17D96443-EB6B-4F7D-86E5-E2B14076662B}" destId="{2792F824-5FAF-4D19-B8F2-A0B4DBE01494}" srcOrd="3" destOrd="0" presId="urn:microsoft.com/office/officeart/2005/8/layout/hList7"/>
    <dgm:cxn modelId="{0F53E399-EF8E-4E7A-8C4C-11C0CCA528F0}" type="presParOf" srcId="{3EA978C2-EB40-4B31-A6CB-8A26BBFBC442}" destId="{38539C4A-2A45-46E5-8CD1-7888F5E34B98}" srcOrd="1" destOrd="0" presId="urn:microsoft.com/office/officeart/2005/8/layout/hList7"/>
    <dgm:cxn modelId="{98A443D6-F6FE-499C-8C1A-521090CCEC9E}" type="presParOf" srcId="{3EA978C2-EB40-4B31-A6CB-8A26BBFBC442}" destId="{881289C7-1FC1-47F7-AEBD-D9A900D35528}" srcOrd="2" destOrd="0" presId="urn:microsoft.com/office/officeart/2005/8/layout/hList7"/>
    <dgm:cxn modelId="{57F0E37F-74EF-4825-9807-B75B2045FE97}" type="presParOf" srcId="{881289C7-1FC1-47F7-AEBD-D9A900D35528}" destId="{6A3382EC-482D-4015-A498-9424B9283A24}" srcOrd="0" destOrd="0" presId="urn:microsoft.com/office/officeart/2005/8/layout/hList7"/>
    <dgm:cxn modelId="{A15F8949-54F6-4B34-A1E5-8DCD7C8BA68C}" type="presParOf" srcId="{881289C7-1FC1-47F7-AEBD-D9A900D35528}" destId="{B85507E6-B188-43B0-B28A-2D92F3492D63}" srcOrd="1" destOrd="0" presId="urn:microsoft.com/office/officeart/2005/8/layout/hList7"/>
    <dgm:cxn modelId="{E192B7B1-1B5B-4BC3-8689-0C7AD726A1D0}" type="presParOf" srcId="{881289C7-1FC1-47F7-AEBD-D9A900D35528}" destId="{4CB3F42C-01AB-407F-ADA2-6F1B7FF89A7B}" srcOrd="2" destOrd="0" presId="urn:microsoft.com/office/officeart/2005/8/layout/hList7"/>
    <dgm:cxn modelId="{D68EE7EA-8C59-4116-8B23-51AFD74AFC63}" type="presParOf" srcId="{881289C7-1FC1-47F7-AEBD-D9A900D35528}" destId="{149B3D74-4331-4543-B01C-EEF41EE8A2C4}" srcOrd="3" destOrd="0" presId="urn:microsoft.com/office/officeart/2005/8/layout/hList7"/>
    <dgm:cxn modelId="{76F1FB41-D2E0-442A-858C-681A435B2C33}" type="presParOf" srcId="{3EA978C2-EB40-4B31-A6CB-8A26BBFBC442}" destId="{5A0A9001-7164-406A-8431-67AC75C121EC}" srcOrd="3" destOrd="0" presId="urn:microsoft.com/office/officeart/2005/8/layout/hList7"/>
    <dgm:cxn modelId="{76DC11E8-C2C5-402F-9FF8-2D63858711BF}" type="presParOf" srcId="{3EA978C2-EB40-4B31-A6CB-8A26BBFBC442}" destId="{DF4431BD-A480-4A65-909C-D4D46937F4B5}" srcOrd="4" destOrd="0" presId="urn:microsoft.com/office/officeart/2005/8/layout/hList7"/>
    <dgm:cxn modelId="{6817BF86-CB41-4BDD-8654-F51D417F3A95}" type="presParOf" srcId="{DF4431BD-A480-4A65-909C-D4D46937F4B5}" destId="{E70091E7-79B8-40BB-A447-D08C6828A29E}" srcOrd="0" destOrd="0" presId="urn:microsoft.com/office/officeart/2005/8/layout/hList7"/>
    <dgm:cxn modelId="{E5262549-5383-43BF-B4C5-B0EA9CCB3DDE}" type="presParOf" srcId="{DF4431BD-A480-4A65-909C-D4D46937F4B5}" destId="{0683B1EE-03A3-4945-A205-687F1C0E0EF8}" srcOrd="1" destOrd="0" presId="urn:microsoft.com/office/officeart/2005/8/layout/hList7"/>
    <dgm:cxn modelId="{749826EC-9148-4CDE-8992-FC5F5D6EE74E}" type="presParOf" srcId="{DF4431BD-A480-4A65-909C-D4D46937F4B5}" destId="{CBB4920D-A6CC-4C0D-9F20-2F44359A2A43}" srcOrd="2" destOrd="0" presId="urn:microsoft.com/office/officeart/2005/8/layout/hList7"/>
    <dgm:cxn modelId="{1322A3E9-C1CB-4349-A6FD-C91B81E1B160}" type="presParOf" srcId="{DF4431BD-A480-4A65-909C-D4D46937F4B5}" destId="{E054DD4B-E126-4CC9-8083-4616982ADFE8}" srcOrd="3" destOrd="0" presId="urn:microsoft.com/office/officeart/2005/8/layout/hList7"/>
  </dgm:cxnLst>
  <dgm:bg/>
  <dgm:whole/>
  <dgm:extLst>
    <a:ext uri="http://schemas.microsoft.com/office/drawing/2008/diagram">
      <dsp:dataModelExt xmlns:dsp="http://schemas.microsoft.com/office/drawing/2008/diagram" xmlns="" relId="rId32"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6DB75542-90FF-4E7A-B2BC-76717D607589}" type="doc">
      <dgm:prSet loTypeId="urn:microsoft.com/office/officeart/2005/8/layout/hList7" loCatId="list" qsTypeId="urn:microsoft.com/office/officeart/2005/8/quickstyle/simple1" qsCatId="simple" csTypeId="urn:microsoft.com/office/officeart/2005/8/colors/accent1_2" csCatId="accent1" phldr="1"/>
      <dgm:spPr/>
    </dgm:pt>
    <dgm:pt modelId="{BA38FE2C-BFA7-4258-98C7-E4B81EF20A02}">
      <dgm:prSet phldrT="[Texte]" custT="1"/>
      <dgm:spPr>
        <a:solidFill>
          <a:schemeClr val="bg1">
            <a:lumMod val="85000"/>
          </a:schemeClr>
        </a:solidFill>
      </dgm:spPr>
      <dgm:t>
        <a:bodyPr/>
        <a:lstStyle/>
        <a:p>
          <a:pPr algn="l"/>
          <a:r>
            <a:rPr lang="en-US" sz="1200" b="1" dirty="0" smtClean="0">
              <a:solidFill>
                <a:schemeClr val="tx1"/>
              </a:solidFill>
            </a:rPr>
            <a:t>GERE</a:t>
          </a:r>
        </a:p>
        <a:p>
          <a:pPr algn="l"/>
          <a:r>
            <a:rPr lang="en-US" sz="1200" b="1" dirty="0" smtClean="0">
              <a:solidFill>
                <a:schemeClr val="tx1"/>
              </a:solidFill>
            </a:rPr>
            <a:t>EQUILIBRE</a:t>
          </a:r>
          <a:endParaRPr lang="fr-FR" sz="1200" b="1" dirty="0">
            <a:solidFill>
              <a:schemeClr val="tx1"/>
            </a:solidFill>
          </a:endParaRPr>
        </a:p>
      </dgm:t>
    </dgm:pt>
    <dgm:pt modelId="{6C56CAA9-1F4C-425E-846A-F4E4CF623BAC}" type="parTrans" cxnId="{9BDDB231-B69E-49F1-B9AC-3DF10C4DCCF6}">
      <dgm:prSet/>
      <dgm:spPr/>
      <dgm:t>
        <a:bodyPr/>
        <a:lstStyle/>
        <a:p>
          <a:endParaRPr lang="fr-FR"/>
        </a:p>
      </dgm:t>
    </dgm:pt>
    <dgm:pt modelId="{619CA28A-1FD0-4734-9E27-BDFE365EC8AE}" type="sibTrans" cxnId="{9BDDB231-B69E-49F1-B9AC-3DF10C4DCCF6}">
      <dgm:prSet/>
      <dgm:spPr/>
      <dgm:t>
        <a:bodyPr/>
        <a:lstStyle/>
        <a:p>
          <a:endParaRPr lang="fr-FR"/>
        </a:p>
      </dgm:t>
    </dgm:pt>
    <dgm:pt modelId="{1840CCE7-7202-47D9-A9A8-066C8B73B7DD}">
      <dgm:prSet phldrT="[Texte]" custT="1"/>
      <dgm:spPr>
        <a:solidFill>
          <a:schemeClr val="tx1"/>
        </a:solidFill>
      </dgm:spPr>
      <dgm:t>
        <a:bodyPr/>
        <a:lstStyle/>
        <a:p>
          <a:r>
            <a:rPr lang="en-US" sz="1200" b="1" dirty="0" smtClean="0"/>
            <a:t>TEMPS</a:t>
          </a:r>
          <a:endParaRPr lang="fr-FR" sz="1200" b="1" dirty="0"/>
        </a:p>
      </dgm:t>
    </dgm:pt>
    <dgm:pt modelId="{93F43552-8D7A-4ABC-A04A-A1F99C244753}" type="parTrans" cxnId="{9313A8E4-84EA-4CA9-93FC-BFD260DB3103}">
      <dgm:prSet/>
      <dgm:spPr/>
      <dgm:t>
        <a:bodyPr/>
        <a:lstStyle/>
        <a:p>
          <a:endParaRPr lang="fr-FR"/>
        </a:p>
      </dgm:t>
    </dgm:pt>
    <dgm:pt modelId="{792E8C73-9775-4808-AEC2-EE6B3D07F371}" type="sibTrans" cxnId="{9313A8E4-84EA-4CA9-93FC-BFD260DB3103}">
      <dgm:prSet/>
      <dgm:spPr/>
      <dgm:t>
        <a:bodyPr/>
        <a:lstStyle/>
        <a:p>
          <a:endParaRPr lang="fr-FR"/>
        </a:p>
      </dgm:t>
    </dgm:pt>
    <dgm:pt modelId="{D1B71EBD-986D-4993-B924-926522DF62C5}">
      <dgm:prSet phldrT="[Texte]" custT="1"/>
      <dgm:spPr>
        <a:solidFill>
          <a:srgbClr val="FF0000"/>
        </a:solidFill>
      </dgm:spPr>
      <dgm:t>
        <a:bodyPr/>
        <a:lstStyle/>
        <a:p>
          <a:pPr algn="l"/>
          <a:r>
            <a:rPr lang="en-US" sz="1200" b="1" dirty="0" smtClean="0">
              <a:solidFill>
                <a:schemeClr val="tx1"/>
              </a:solidFill>
            </a:rPr>
            <a:t>IMPROVISE</a:t>
          </a:r>
        </a:p>
        <a:p>
          <a:pPr algn="l"/>
          <a:r>
            <a:rPr lang="en-US" sz="1200" b="1" dirty="0" smtClean="0">
              <a:solidFill>
                <a:schemeClr val="tx1"/>
              </a:solidFill>
            </a:rPr>
            <a:t>MAL ADAPTE</a:t>
          </a:r>
          <a:endParaRPr lang="fr-FR" sz="1200" b="1" dirty="0">
            <a:solidFill>
              <a:schemeClr val="tx1"/>
            </a:solidFill>
          </a:endParaRPr>
        </a:p>
      </dgm:t>
    </dgm:pt>
    <dgm:pt modelId="{E21CB9EE-D5FB-4EAA-85B0-9287AB330809}" type="parTrans" cxnId="{C4E27F37-D405-4B8F-A5B2-83D775CBEC8D}">
      <dgm:prSet/>
      <dgm:spPr/>
      <dgm:t>
        <a:bodyPr/>
        <a:lstStyle/>
        <a:p>
          <a:endParaRPr lang="fr-FR"/>
        </a:p>
      </dgm:t>
    </dgm:pt>
    <dgm:pt modelId="{851382B9-B594-4127-BF2D-4E0641CF5B25}" type="sibTrans" cxnId="{C4E27F37-D405-4B8F-A5B2-83D775CBEC8D}">
      <dgm:prSet/>
      <dgm:spPr/>
      <dgm:t>
        <a:bodyPr/>
        <a:lstStyle/>
        <a:p>
          <a:endParaRPr lang="fr-FR"/>
        </a:p>
      </dgm:t>
    </dgm:pt>
    <dgm:pt modelId="{BFDE0C29-E42F-4A3E-B2F4-39626135405C}" type="pres">
      <dgm:prSet presAssocID="{6DB75542-90FF-4E7A-B2BC-76717D607589}" presName="Name0" presStyleCnt="0">
        <dgm:presLayoutVars>
          <dgm:dir/>
          <dgm:resizeHandles val="exact"/>
        </dgm:presLayoutVars>
      </dgm:prSet>
      <dgm:spPr/>
    </dgm:pt>
    <dgm:pt modelId="{F968099D-5193-49CF-8006-2B26C7746A57}" type="pres">
      <dgm:prSet presAssocID="{6DB75542-90FF-4E7A-B2BC-76717D607589}" presName="fgShape" presStyleLbl="fgShp" presStyleIdx="0" presStyleCnt="1"/>
      <dgm:spPr>
        <a:solidFill>
          <a:srgbClr val="FF0000"/>
        </a:solidFill>
      </dgm:spPr>
    </dgm:pt>
    <dgm:pt modelId="{ADE18013-B8A4-4193-B58C-80B55EF7527B}" type="pres">
      <dgm:prSet presAssocID="{6DB75542-90FF-4E7A-B2BC-76717D607589}" presName="linComp" presStyleCnt="0"/>
      <dgm:spPr/>
    </dgm:pt>
    <dgm:pt modelId="{13368699-72C4-44FC-B692-CEAE2FCAE741}" type="pres">
      <dgm:prSet presAssocID="{BA38FE2C-BFA7-4258-98C7-E4B81EF20A02}" presName="compNode" presStyleCnt="0"/>
      <dgm:spPr/>
    </dgm:pt>
    <dgm:pt modelId="{F9A809A8-C6BC-41B5-A400-72F94611A6F5}" type="pres">
      <dgm:prSet presAssocID="{BA38FE2C-BFA7-4258-98C7-E4B81EF20A02}" presName="bkgdShape" presStyleLbl="node1" presStyleIdx="0" presStyleCnt="3"/>
      <dgm:spPr/>
      <dgm:t>
        <a:bodyPr/>
        <a:lstStyle/>
        <a:p>
          <a:endParaRPr lang="fr-FR"/>
        </a:p>
      </dgm:t>
    </dgm:pt>
    <dgm:pt modelId="{591C4AEC-3ED8-429C-984C-9ADCFD69C885}" type="pres">
      <dgm:prSet presAssocID="{BA38FE2C-BFA7-4258-98C7-E4B81EF20A02}" presName="nodeTx" presStyleLbl="node1" presStyleIdx="0" presStyleCnt="3">
        <dgm:presLayoutVars>
          <dgm:bulletEnabled val="1"/>
        </dgm:presLayoutVars>
      </dgm:prSet>
      <dgm:spPr/>
      <dgm:t>
        <a:bodyPr/>
        <a:lstStyle/>
        <a:p>
          <a:endParaRPr lang="fr-FR"/>
        </a:p>
      </dgm:t>
    </dgm:pt>
    <dgm:pt modelId="{572E6112-0050-4612-A2FD-12EEB62251F4}" type="pres">
      <dgm:prSet presAssocID="{BA38FE2C-BFA7-4258-98C7-E4B81EF20A02}" presName="invisiNode" presStyleLbl="node1" presStyleIdx="0" presStyleCnt="3"/>
      <dgm:spPr/>
    </dgm:pt>
    <dgm:pt modelId="{6CCC3089-C0FD-48BE-BB08-32CA01298E51}" type="pres">
      <dgm:prSet presAssocID="{BA38FE2C-BFA7-4258-98C7-E4B81EF20A02}" presName="imagNode" presStyleLbl="fgImgPlace1" presStyleIdx="0" presStyleCnt="3"/>
      <dgm:spPr/>
    </dgm:pt>
    <dgm:pt modelId="{A08FFF60-C824-4AA8-B220-044F96A4E9E6}" type="pres">
      <dgm:prSet presAssocID="{619CA28A-1FD0-4734-9E27-BDFE365EC8AE}" presName="sibTrans" presStyleLbl="sibTrans2D1" presStyleIdx="0" presStyleCnt="0"/>
      <dgm:spPr/>
      <dgm:t>
        <a:bodyPr/>
        <a:lstStyle/>
        <a:p>
          <a:endParaRPr lang="fr-FR"/>
        </a:p>
      </dgm:t>
    </dgm:pt>
    <dgm:pt modelId="{C41874F5-4D9C-4684-8FAA-B258DC992D5A}" type="pres">
      <dgm:prSet presAssocID="{1840CCE7-7202-47D9-A9A8-066C8B73B7DD}" presName="compNode" presStyleCnt="0"/>
      <dgm:spPr/>
    </dgm:pt>
    <dgm:pt modelId="{604E5CAB-775A-4DE7-8FB1-5CCD415C52EF}" type="pres">
      <dgm:prSet presAssocID="{1840CCE7-7202-47D9-A9A8-066C8B73B7DD}" presName="bkgdShape" presStyleLbl="node1" presStyleIdx="1" presStyleCnt="3"/>
      <dgm:spPr/>
      <dgm:t>
        <a:bodyPr/>
        <a:lstStyle/>
        <a:p>
          <a:endParaRPr lang="fr-FR"/>
        </a:p>
      </dgm:t>
    </dgm:pt>
    <dgm:pt modelId="{8F8AA8B7-94DF-473B-9C01-DA72BAA5B53E}" type="pres">
      <dgm:prSet presAssocID="{1840CCE7-7202-47D9-A9A8-066C8B73B7DD}" presName="nodeTx" presStyleLbl="node1" presStyleIdx="1" presStyleCnt="3">
        <dgm:presLayoutVars>
          <dgm:bulletEnabled val="1"/>
        </dgm:presLayoutVars>
      </dgm:prSet>
      <dgm:spPr/>
      <dgm:t>
        <a:bodyPr/>
        <a:lstStyle/>
        <a:p>
          <a:endParaRPr lang="fr-FR"/>
        </a:p>
      </dgm:t>
    </dgm:pt>
    <dgm:pt modelId="{85CEE6A5-0935-4659-94A9-40B4CB5D521E}" type="pres">
      <dgm:prSet presAssocID="{1840CCE7-7202-47D9-A9A8-066C8B73B7DD}" presName="invisiNode" presStyleLbl="node1" presStyleIdx="1" presStyleCnt="3"/>
      <dgm:spPr/>
    </dgm:pt>
    <dgm:pt modelId="{6AEA3255-61A1-4071-AFA8-4273C1F3EE52}" type="pres">
      <dgm:prSet presAssocID="{1840CCE7-7202-47D9-A9A8-066C8B73B7DD}" presName="imagNode" presStyleLbl="fgImgPlace1" presStyleIdx="1" presStyleCnt="3"/>
      <dgm:spPr/>
    </dgm:pt>
    <dgm:pt modelId="{7D87CDAC-1812-4355-936E-0BCC45E59D1A}" type="pres">
      <dgm:prSet presAssocID="{792E8C73-9775-4808-AEC2-EE6B3D07F371}" presName="sibTrans" presStyleLbl="sibTrans2D1" presStyleIdx="0" presStyleCnt="0"/>
      <dgm:spPr/>
      <dgm:t>
        <a:bodyPr/>
        <a:lstStyle/>
        <a:p>
          <a:endParaRPr lang="fr-FR"/>
        </a:p>
      </dgm:t>
    </dgm:pt>
    <dgm:pt modelId="{D722B9BB-B96A-4133-B1C7-7316A11F2B9E}" type="pres">
      <dgm:prSet presAssocID="{D1B71EBD-986D-4993-B924-926522DF62C5}" presName="compNode" presStyleCnt="0"/>
      <dgm:spPr/>
    </dgm:pt>
    <dgm:pt modelId="{F52135F8-DFBA-4AFE-9647-33D50D2F0B0A}" type="pres">
      <dgm:prSet presAssocID="{D1B71EBD-986D-4993-B924-926522DF62C5}" presName="bkgdShape" presStyleLbl="node1" presStyleIdx="2" presStyleCnt="3"/>
      <dgm:spPr/>
      <dgm:t>
        <a:bodyPr/>
        <a:lstStyle/>
        <a:p>
          <a:endParaRPr lang="fr-FR"/>
        </a:p>
      </dgm:t>
    </dgm:pt>
    <dgm:pt modelId="{B9E21141-EB87-4E3D-9BF5-781192399492}" type="pres">
      <dgm:prSet presAssocID="{D1B71EBD-986D-4993-B924-926522DF62C5}" presName="nodeTx" presStyleLbl="node1" presStyleIdx="2" presStyleCnt="3">
        <dgm:presLayoutVars>
          <dgm:bulletEnabled val="1"/>
        </dgm:presLayoutVars>
      </dgm:prSet>
      <dgm:spPr/>
      <dgm:t>
        <a:bodyPr/>
        <a:lstStyle/>
        <a:p>
          <a:endParaRPr lang="fr-FR"/>
        </a:p>
      </dgm:t>
    </dgm:pt>
    <dgm:pt modelId="{B8F8DC7E-F27A-4D22-9CC3-503FBC816452}" type="pres">
      <dgm:prSet presAssocID="{D1B71EBD-986D-4993-B924-926522DF62C5}" presName="invisiNode" presStyleLbl="node1" presStyleIdx="2" presStyleCnt="3"/>
      <dgm:spPr/>
    </dgm:pt>
    <dgm:pt modelId="{412A5CC7-FFC2-4604-A37F-A4E3A231C29A}" type="pres">
      <dgm:prSet presAssocID="{D1B71EBD-986D-4993-B924-926522DF62C5}" presName="imagNode" presStyleLbl="fgImgPlace1" presStyleIdx="2" presStyleCnt="3"/>
      <dgm:spPr/>
    </dgm:pt>
  </dgm:ptLst>
  <dgm:cxnLst>
    <dgm:cxn modelId="{C4E27F37-D405-4B8F-A5B2-83D775CBEC8D}" srcId="{6DB75542-90FF-4E7A-B2BC-76717D607589}" destId="{D1B71EBD-986D-4993-B924-926522DF62C5}" srcOrd="2" destOrd="0" parTransId="{E21CB9EE-D5FB-4EAA-85B0-9287AB330809}" sibTransId="{851382B9-B594-4127-BF2D-4E0641CF5B25}"/>
    <dgm:cxn modelId="{60B6BF04-D4D1-4D98-A70D-0FB5E5B15BDA}" type="presOf" srcId="{1840CCE7-7202-47D9-A9A8-066C8B73B7DD}" destId="{8F8AA8B7-94DF-473B-9C01-DA72BAA5B53E}" srcOrd="1" destOrd="0" presId="urn:microsoft.com/office/officeart/2005/8/layout/hList7"/>
    <dgm:cxn modelId="{A71CF30E-3020-458C-A04F-9B835CB6ABBA}" type="presOf" srcId="{6DB75542-90FF-4E7A-B2BC-76717D607589}" destId="{BFDE0C29-E42F-4A3E-B2F4-39626135405C}" srcOrd="0" destOrd="0" presId="urn:microsoft.com/office/officeart/2005/8/layout/hList7"/>
    <dgm:cxn modelId="{9BDDB231-B69E-49F1-B9AC-3DF10C4DCCF6}" srcId="{6DB75542-90FF-4E7A-B2BC-76717D607589}" destId="{BA38FE2C-BFA7-4258-98C7-E4B81EF20A02}" srcOrd="0" destOrd="0" parTransId="{6C56CAA9-1F4C-425E-846A-F4E4CF623BAC}" sibTransId="{619CA28A-1FD0-4734-9E27-BDFE365EC8AE}"/>
    <dgm:cxn modelId="{9313A8E4-84EA-4CA9-93FC-BFD260DB3103}" srcId="{6DB75542-90FF-4E7A-B2BC-76717D607589}" destId="{1840CCE7-7202-47D9-A9A8-066C8B73B7DD}" srcOrd="1" destOrd="0" parTransId="{93F43552-8D7A-4ABC-A04A-A1F99C244753}" sibTransId="{792E8C73-9775-4808-AEC2-EE6B3D07F371}"/>
    <dgm:cxn modelId="{DF0BB251-34D5-4DE0-BE98-A241F3D8D468}" type="presOf" srcId="{D1B71EBD-986D-4993-B924-926522DF62C5}" destId="{F52135F8-DFBA-4AFE-9647-33D50D2F0B0A}" srcOrd="0" destOrd="0" presId="urn:microsoft.com/office/officeart/2005/8/layout/hList7"/>
    <dgm:cxn modelId="{1B1D35FD-1929-47FF-B683-C6197B427761}" type="presOf" srcId="{BA38FE2C-BFA7-4258-98C7-E4B81EF20A02}" destId="{F9A809A8-C6BC-41B5-A400-72F94611A6F5}" srcOrd="0" destOrd="0" presId="urn:microsoft.com/office/officeart/2005/8/layout/hList7"/>
    <dgm:cxn modelId="{EA08D04B-E1A1-40C1-9321-30B6C94F9D77}" type="presOf" srcId="{D1B71EBD-986D-4993-B924-926522DF62C5}" destId="{B9E21141-EB87-4E3D-9BF5-781192399492}" srcOrd="1" destOrd="0" presId="urn:microsoft.com/office/officeart/2005/8/layout/hList7"/>
    <dgm:cxn modelId="{532F6CD3-0DE0-45FE-A1C3-3977EB2AE5A3}" type="presOf" srcId="{BA38FE2C-BFA7-4258-98C7-E4B81EF20A02}" destId="{591C4AEC-3ED8-429C-984C-9ADCFD69C885}" srcOrd="1" destOrd="0" presId="urn:microsoft.com/office/officeart/2005/8/layout/hList7"/>
    <dgm:cxn modelId="{C62E2101-958A-4268-82F8-13FD49107574}" type="presOf" srcId="{1840CCE7-7202-47D9-A9A8-066C8B73B7DD}" destId="{604E5CAB-775A-4DE7-8FB1-5CCD415C52EF}" srcOrd="0" destOrd="0" presId="urn:microsoft.com/office/officeart/2005/8/layout/hList7"/>
    <dgm:cxn modelId="{FC6EC712-2DC0-4BF7-B15C-D5E994022124}" type="presOf" srcId="{619CA28A-1FD0-4734-9E27-BDFE365EC8AE}" destId="{A08FFF60-C824-4AA8-B220-044F96A4E9E6}" srcOrd="0" destOrd="0" presId="urn:microsoft.com/office/officeart/2005/8/layout/hList7"/>
    <dgm:cxn modelId="{3041A2A9-3BA8-4D56-8BED-1AB980A694D2}" type="presOf" srcId="{792E8C73-9775-4808-AEC2-EE6B3D07F371}" destId="{7D87CDAC-1812-4355-936E-0BCC45E59D1A}" srcOrd="0" destOrd="0" presId="urn:microsoft.com/office/officeart/2005/8/layout/hList7"/>
    <dgm:cxn modelId="{6028E170-BD88-4153-8A98-C799BFC7734A}" type="presParOf" srcId="{BFDE0C29-E42F-4A3E-B2F4-39626135405C}" destId="{F968099D-5193-49CF-8006-2B26C7746A57}" srcOrd="0" destOrd="0" presId="urn:microsoft.com/office/officeart/2005/8/layout/hList7"/>
    <dgm:cxn modelId="{A00F9CB4-B3A0-45A8-B5FE-17FCC6FF1738}" type="presParOf" srcId="{BFDE0C29-E42F-4A3E-B2F4-39626135405C}" destId="{ADE18013-B8A4-4193-B58C-80B55EF7527B}" srcOrd="1" destOrd="0" presId="urn:microsoft.com/office/officeart/2005/8/layout/hList7"/>
    <dgm:cxn modelId="{6A6F9664-5625-42B9-9240-0A098917D3B2}" type="presParOf" srcId="{ADE18013-B8A4-4193-B58C-80B55EF7527B}" destId="{13368699-72C4-44FC-B692-CEAE2FCAE741}" srcOrd="0" destOrd="0" presId="urn:microsoft.com/office/officeart/2005/8/layout/hList7"/>
    <dgm:cxn modelId="{0B4C878B-27E9-4881-B7E3-11483473F5D2}" type="presParOf" srcId="{13368699-72C4-44FC-B692-CEAE2FCAE741}" destId="{F9A809A8-C6BC-41B5-A400-72F94611A6F5}" srcOrd="0" destOrd="0" presId="urn:microsoft.com/office/officeart/2005/8/layout/hList7"/>
    <dgm:cxn modelId="{F58C893E-40D7-4A99-9D21-653AFABCDECF}" type="presParOf" srcId="{13368699-72C4-44FC-B692-CEAE2FCAE741}" destId="{591C4AEC-3ED8-429C-984C-9ADCFD69C885}" srcOrd="1" destOrd="0" presId="urn:microsoft.com/office/officeart/2005/8/layout/hList7"/>
    <dgm:cxn modelId="{0AA7F602-372A-484E-9B27-2CF95BFAE08A}" type="presParOf" srcId="{13368699-72C4-44FC-B692-CEAE2FCAE741}" destId="{572E6112-0050-4612-A2FD-12EEB62251F4}" srcOrd="2" destOrd="0" presId="urn:microsoft.com/office/officeart/2005/8/layout/hList7"/>
    <dgm:cxn modelId="{A745E2B8-9B15-47FA-97F5-EFC031BF59E2}" type="presParOf" srcId="{13368699-72C4-44FC-B692-CEAE2FCAE741}" destId="{6CCC3089-C0FD-48BE-BB08-32CA01298E51}" srcOrd="3" destOrd="0" presId="urn:microsoft.com/office/officeart/2005/8/layout/hList7"/>
    <dgm:cxn modelId="{E8361B94-9906-4BEE-8643-AFE8A32A0663}" type="presParOf" srcId="{ADE18013-B8A4-4193-B58C-80B55EF7527B}" destId="{A08FFF60-C824-4AA8-B220-044F96A4E9E6}" srcOrd="1" destOrd="0" presId="urn:microsoft.com/office/officeart/2005/8/layout/hList7"/>
    <dgm:cxn modelId="{722DDCCD-14C7-43EF-84E4-DC4A34A9F090}" type="presParOf" srcId="{ADE18013-B8A4-4193-B58C-80B55EF7527B}" destId="{C41874F5-4D9C-4684-8FAA-B258DC992D5A}" srcOrd="2" destOrd="0" presId="urn:microsoft.com/office/officeart/2005/8/layout/hList7"/>
    <dgm:cxn modelId="{ADD7324C-7D38-4B72-BD43-794F54BAE30E}" type="presParOf" srcId="{C41874F5-4D9C-4684-8FAA-B258DC992D5A}" destId="{604E5CAB-775A-4DE7-8FB1-5CCD415C52EF}" srcOrd="0" destOrd="0" presId="urn:microsoft.com/office/officeart/2005/8/layout/hList7"/>
    <dgm:cxn modelId="{AAFFF5D3-9992-4D60-8CF1-ED3DF15D77B3}" type="presParOf" srcId="{C41874F5-4D9C-4684-8FAA-B258DC992D5A}" destId="{8F8AA8B7-94DF-473B-9C01-DA72BAA5B53E}" srcOrd="1" destOrd="0" presId="urn:microsoft.com/office/officeart/2005/8/layout/hList7"/>
    <dgm:cxn modelId="{7AD51A07-A3D8-40C2-A586-2CE966D42924}" type="presParOf" srcId="{C41874F5-4D9C-4684-8FAA-B258DC992D5A}" destId="{85CEE6A5-0935-4659-94A9-40B4CB5D521E}" srcOrd="2" destOrd="0" presId="urn:microsoft.com/office/officeart/2005/8/layout/hList7"/>
    <dgm:cxn modelId="{B8F1EA15-2F2C-455F-A5AE-DBFEC0F3738C}" type="presParOf" srcId="{C41874F5-4D9C-4684-8FAA-B258DC992D5A}" destId="{6AEA3255-61A1-4071-AFA8-4273C1F3EE52}" srcOrd="3" destOrd="0" presId="urn:microsoft.com/office/officeart/2005/8/layout/hList7"/>
    <dgm:cxn modelId="{736F232F-1763-4D24-88F8-671BB69DA426}" type="presParOf" srcId="{ADE18013-B8A4-4193-B58C-80B55EF7527B}" destId="{7D87CDAC-1812-4355-936E-0BCC45E59D1A}" srcOrd="3" destOrd="0" presId="urn:microsoft.com/office/officeart/2005/8/layout/hList7"/>
    <dgm:cxn modelId="{915B107A-61C2-4EDB-B061-CD9EA8E2A32B}" type="presParOf" srcId="{ADE18013-B8A4-4193-B58C-80B55EF7527B}" destId="{D722B9BB-B96A-4133-B1C7-7316A11F2B9E}" srcOrd="4" destOrd="0" presId="urn:microsoft.com/office/officeart/2005/8/layout/hList7"/>
    <dgm:cxn modelId="{7500A231-6F0A-43FE-828B-67318320F6C8}" type="presParOf" srcId="{D722B9BB-B96A-4133-B1C7-7316A11F2B9E}" destId="{F52135F8-DFBA-4AFE-9647-33D50D2F0B0A}" srcOrd="0" destOrd="0" presId="urn:microsoft.com/office/officeart/2005/8/layout/hList7"/>
    <dgm:cxn modelId="{FEA7D298-BA4B-4A47-A464-A0393B01EA89}" type="presParOf" srcId="{D722B9BB-B96A-4133-B1C7-7316A11F2B9E}" destId="{B9E21141-EB87-4E3D-9BF5-781192399492}" srcOrd="1" destOrd="0" presId="urn:microsoft.com/office/officeart/2005/8/layout/hList7"/>
    <dgm:cxn modelId="{34A6B6AC-155C-41FF-B0AB-36F36CD47C7D}" type="presParOf" srcId="{D722B9BB-B96A-4133-B1C7-7316A11F2B9E}" destId="{B8F8DC7E-F27A-4D22-9CC3-503FBC816452}" srcOrd="2" destOrd="0" presId="urn:microsoft.com/office/officeart/2005/8/layout/hList7"/>
    <dgm:cxn modelId="{ACB74E43-F141-4550-8FAA-98D5D62E62A7}" type="presParOf" srcId="{D722B9BB-B96A-4133-B1C7-7316A11F2B9E}" destId="{412A5CC7-FFC2-4604-A37F-A4E3A231C29A}" srcOrd="3" destOrd="0" presId="urn:microsoft.com/office/officeart/2005/8/layout/hList7"/>
  </dgm:cxnLst>
  <dgm:bg/>
  <dgm:whole/>
  <dgm:extLst>
    <a:ext uri="http://schemas.microsoft.com/office/drawing/2008/diagram">
      <dsp:dataModelExt xmlns:dsp="http://schemas.microsoft.com/office/drawing/2008/diagram" xmlns="" relId="rId3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514842FB-0834-44DE-AAD1-FCAA8D4E8566}" type="doc">
      <dgm:prSet loTypeId="urn:microsoft.com/office/officeart/2005/8/layout/hList7" loCatId="list" qsTypeId="urn:microsoft.com/office/officeart/2005/8/quickstyle/simple1" qsCatId="simple" csTypeId="urn:microsoft.com/office/officeart/2005/8/colors/accent1_2" csCatId="accent1" phldr="1"/>
      <dgm:spPr/>
    </dgm:pt>
    <dgm:pt modelId="{F84D20A0-2BD3-40CF-BAD9-92C22AD1FB8C}">
      <dgm:prSet phldrT="[Texte]" custT="1"/>
      <dgm:spPr>
        <a:solidFill>
          <a:schemeClr val="bg1">
            <a:lumMod val="85000"/>
          </a:schemeClr>
        </a:solidFill>
      </dgm:spPr>
      <dgm:t>
        <a:bodyPr/>
        <a:lstStyle/>
        <a:p>
          <a:pPr algn="l"/>
          <a:r>
            <a:rPr lang="en-US" sz="1200" b="1" dirty="0" smtClean="0">
              <a:solidFill>
                <a:schemeClr val="tx1"/>
              </a:solidFill>
            </a:rPr>
            <a:t>ADAPTE</a:t>
          </a:r>
        </a:p>
        <a:p>
          <a:pPr algn="l"/>
          <a:r>
            <a:rPr lang="en-US" sz="1200" b="1" dirty="0" smtClean="0">
              <a:solidFill>
                <a:schemeClr val="tx1"/>
              </a:solidFill>
            </a:rPr>
            <a:t>VARIE ET EXPLOITE</a:t>
          </a:r>
          <a:endParaRPr lang="fr-FR" sz="1200" b="1" dirty="0">
            <a:solidFill>
              <a:schemeClr val="tx1"/>
            </a:solidFill>
          </a:endParaRPr>
        </a:p>
      </dgm:t>
    </dgm:pt>
    <dgm:pt modelId="{A3BDD798-23B2-4E4B-8A27-0A8E014864E1}" type="parTrans" cxnId="{06EAF2E9-071D-4434-8E2F-C6478BE55709}">
      <dgm:prSet/>
      <dgm:spPr/>
      <dgm:t>
        <a:bodyPr/>
        <a:lstStyle/>
        <a:p>
          <a:endParaRPr lang="fr-FR"/>
        </a:p>
      </dgm:t>
    </dgm:pt>
    <dgm:pt modelId="{D044622B-E34B-4EBD-B89E-2678FDB213D7}" type="sibTrans" cxnId="{06EAF2E9-071D-4434-8E2F-C6478BE55709}">
      <dgm:prSet/>
      <dgm:spPr/>
      <dgm:t>
        <a:bodyPr/>
        <a:lstStyle/>
        <a:p>
          <a:endParaRPr lang="fr-FR"/>
        </a:p>
      </dgm:t>
    </dgm:pt>
    <dgm:pt modelId="{7C176F0C-FC8E-424E-B0EC-4D2DEDAF851B}">
      <dgm:prSet phldrT="[Texte]" custT="1"/>
      <dgm:spPr>
        <a:solidFill>
          <a:schemeClr val="tx1"/>
        </a:solidFill>
      </dgm:spPr>
      <dgm:t>
        <a:bodyPr/>
        <a:lstStyle/>
        <a:p>
          <a:r>
            <a:rPr lang="en-US" sz="1200" b="1" dirty="0" smtClean="0">
              <a:solidFill>
                <a:schemeClr val="bg1"/>
              </a:solidFill>
            </a:rPr>
            <a:t>MATERIEML</a:t>
          </a:r>
          <a:r>
            <a:rPr lang="en-US" sz="1200" b="1" dirty="0" smtClean="0">
              <a:solidFill>
                <a:schemeClr val="tx1"/>
              </a:solidFill>
            </a:rPr>
            <a:t>S</a:t>
          </a:r>
          <a:endParaRPr lang="fr-FR" sz="1200" b="1" dirty="0">
            <a:solidFill>
              <a:schemeClr val="tx1"/>
            </a:solidFill>
          </a:endParaRPr>
        </a:p>
      </dgm:t>
    </dgm:pt>
    <dgm:pt modelId="{9F3E22A3-5DB8-4133-BD2D-B446A34FA2B3}" type="parTrans" cxnId="{BCBB8B1F-14E6-4A26-9630-7A9D44FD6A37}">
      <dgm:prSet/>
      <dgm:spPr/>
      <dgm:t>
        <a:bodyPr/>
        <a:lstStyle/>
        <a:p>
          <a:endParaRPr lang="fr-FR"/>
        </a:p>
      </dgm:t>
    </dgm:pt>
    <dgm:pt modelId="{5FBE12F4-DC82-4820-9909-F8445C91725F}" type="sibTrans" cxnId="{BCBB8B1F-14E6-4A26-9630-7A9D44FD6A37}">
      <dgm:prSet/>
      <dgm:spPr/>
      <dgm:t>
        <a:bodyPr/>
        <a:lstStyle/>
        <a:p>
          <a:endParaRPr lang="fr-FR"/>
        </a:p>
      </dgm:t>
    </dgm:pt>
    <dgm:pt modelId="{96D47E9E-7B64-48DE-8527-55AA0853B71E}">
      <dgm:prSet phldrT="[Texte]" custT="1"/>
      <dgm:spPr>
        <a:solidFill>
          <a:srgbClr val="FF0000"/>
        </a:solidFill>
      </dgm:spPr>
      <dgm:t>
        <a:bodyPr/>
        <a:lstStyle/>
        <a:p>
          <a:pPr algn="l"/>
          <a:r>
            <a:rPr lang="en-US" sz="1200" b="1" dirty="0" smtClean="0">
              <a:solidFill>
                <a:schemeClr val="tx1"/>
              </a:solidFill>
            </a:rPr>
            <a:t>INADEQUAT</a:t>
          </a:r>
        </a:p>
        <a:p>
          <a:pPr algn="l"/>
          <a:r>
            <a:rPr lang="en-US" sz="1200" b="1" dirty="0" smtClean="0">
              <a:solidFill>
                <a:schemeClr val="tx1"/>
              </a:solidFill>
            </a:rPr>
            <a:t>MAL PLACE</a:t>
          </a:r>
          <a:endParaRPr lang="fr-FR" sz="1200" b="1" dirty="0">
            <a:solidFill>
              <a:schemeClr val="tx1"/>
            </a:solidFill>
          </a:endParaRPr>
        </a:p>
      </dgm:t>
    </dgm:pt>
    <dgm:pt modelId="{290B600F-4833-4BA2-8CE9-74AAC664820C}" type="parTrans" cxnId="{D80C6320-1A5F-4644-B416-1C17028E5764}">
      <dgm:prSet/>
      <dgm:spPr/>
      <dgm:t>
        <a:bodyPr/>
        <a:lstStyle/>
        <a:p>
          <a:endParaRPr lang="fr-FR"/>
        </a:p>
      </dgm:t>
    </dgm:pt>
    <dgm:pt modelId="{FD828EF0-14E4-48C2-8261-3CD3BC0ED5CB}" type="sibTrans" cxnId="{D80C6320-1A5F-4644-B416-1C17028E5764}">
      <dgm:prSet/>
      <dgm:spPr/>
      <dgm:t>
        <a:bodyPr/>
        <a:lstStyle/>
        <a:p>
          <a:endParaRPr lang="fr-FR"/>
        </a:p>
      </dgm:t>
    </dgm:pt>
    <dgm:pt modelId="{4BB7307C-D279-4919-80B8-2699F4FDFB2A}" type="pres">
      <dgm:prSet presAssocID="{514842FB-0834-44DE-AAD1-FCAA8D4E8566}" presName="Name0" presStyleCnt="0">
        <dgm:presLayoutVars>
          <dgm:dir/>
          <dgm:resizeHandles val="exact"/>
        </dgm:presLayoutVars>
      </dgm:prSet>
      <dgm:spPr/>
    </dgm:pt>
    <dgm:pt modelId="{C9A8A246-44DE-4681-AB21-96212CBDDB77}" type="pres">
      <dgm:prSet presAssocID="{514842FB-0834-44DE-AAD1-FCAA8D4E8566}" presName="fgShape" presStyleLbl="fgShp" presStyleIdx="0" presStyleCnt="1"/>
      <dgm:spPr>
        <a:solidFill>
          <a:srgbClr val="FF0000"/>
        </a:solidFill>
      </dgm:spPr>
    </dgm:pt>
    <dgm:pt modelId="{CC0B4C3A-2396-465C-9BCE-40EB54343663}" type="pres">
      <dgm:prSet presAssocID="{514842FB-0834-44DE-AAD1-FCAA8D4E8566}" presName="linComp" presStyleCnt="0"/>
      <dgm:spPr/>
    </dgm:pt>
    <dgm:pt modelId="{6EDCC4E3-26A4-4042-9979-3FC186544A65}" type="pres">
      <dgm:prSet presAssocID="{F84D20A0-2BD3-40CF-BAD9-92C22AD1FB8C}" presName="compNode" presStyleCnt="0"/>
      <dgm:spPr/>
    </dgm:pt>
    <dgm:pt modelId="{039C3CE3-8A80-41C2-9E2A-D89871F89C18}" type="pres">
      <dgm:prSet presAssocID="{F84D20A0-2BD3-40CF-BAD9-92C22AD1FB8C}" presName="bkgdShape" presStyleLbl="node1" presStyleIdx="0" presStyleCnt="3" custLinFactNeighborX="-64"/>
      <dgm:spPr/>
      <dgm:t>
        <a:bodyPr/>
        <a:lstStyle/>
        <a:p>
          <a:endParaRPr lang="fr-FR"/>
        </a:p>
      </dgm:t>
    </dgm:pt>
    <dgm:pt modelId="{DF1430CD-416C-4F1D-A8A1-8891AE166E89}" type="pres">
      <dgm:prSet presAssocID="{F84D20A0-2BD3-40CF-BAD9-92C22AD1FB8C}" presName="nodeTx" presStyleLbl="node1" presStyleIdx="0" presStyleCnt="3">
        <dgm:presLayoutVars>
          <dgm:bulletEnabled val="1"/>
        </dgm:presLayoutVars>
      </dgm:prSet>
      <dgm:spPr/>
      <dgm:t>
        <a:bodyPr/>
        <a:lstStyle/>
        <a:p>
          <a:endParaRPr lang="fr-FR"/>
        </a:p>
      </dgm:t>
    </dgm:pt>
    <dgm:pt modelId="{A0E61863-884A-4DAF-B43A-2F99A2DCA418}" type="pres">
      <dgm:prSet presAssocID="{F84D20A0-2BD3-40CF-BAD9-92C22AD1FB8C}" presName="invisiNode" presStyleLbl="node1" presStyleIdx="0" presStyleCnt="3"/>
      <dgm:spPr/>
    </dgm:pt>
    <dgm:pt modelId="{65F90188-A19E-45CD-8302-6A3B56229597}" type="pres">
      <dgm:prSet presAssocID="{F84D20A0-2BD3-40CF-BAD9-92C22AD1FB8C}" presName="imagNode" presStyleLbl="fgImgPlace1" presStyleIdx="0" presStyleCnt="3"/>
      <dgm:spPr/>
    </dgm:pt>
    <dgm:pt modelId="{8C6E38C0-E04F-4069-A41E-5D6B59645CA7}" type="pres">
      <dgm:prSet presAssocID="{D044622B-E34B-4EBD-B89E-2678FDB213D7}" presName="sibTrans" presStyleLbl="sibTrans2D1" presStyleIdx="0" presStyleCnt="0"/>
      <dgm:spPr/>
      <dgm:t>
        <a:bodyPr/>
        <a:lstStyle/>
        <a:p>
          <a:endParaRPr lang="fr-FR"/>
        </a:p>
      </dgm:t>
    </dgm:pt>
    <dgm:pt modelId="{E4C4A0DA-EE55-4F09-8AAF-BB63CBC4DFB9}" type="pres">
      <dgm:prSet presAssocID="{7C176F0C-FC8E-424E-B0EC-4D2DEDAF851B}" presName="compNode" presStyleCnt="0"/>
      <dgm:spPr/>
    </dgm:pt>
    <dgm:pt modelId="{7439C5DE-42F0-4263-9EDA-D79172EB74AE}" type="pres">
      <dgm:prSet presAssocID="{7C176F0C-FC8E-424E-B0EC-4D2DEDAF851B}" presName="bkgdShape" presStyleLbl="node1" presStyleIdx="1" presStyleCnt="3"/>
      <dgm:spPr/>
      <dgm:t>
        <a:bodyPr/>
        <a:lstStyle/>
        <a:p>
          <a:endParaRPr lang="fr-FR"/>
        </a:p>
      </dgm:t>
    </dgm:pt>
    <dgm:pt modelId="{9148CEBD-7F61-4959-AFF1-452BD56B647D}" type="pres">
      <dgm:prSet presAssocID="{7C176F0C-FC8E-424E-B0EC-4D2DEDAF851B}" presName="nodeTx" presStyleLbl="node1" presStyleIdx="1" presStyleCnt="3">
        <dgm:presLayoutVars>
          <dgm:bulletEnabled val="1"/>
        </dgm:presLayoutVars>
      </dgm:prSet>
      <dgm:spPr/>
      <dgm:t>
        <a:bodyPr/>
        <a:lstStyle/>
        <a:p>
          <a:endParaRPr lang="fr-FR"/>
        </a:p>
      </dgm:t>
    </dgm:pt>
    <dgm:pt modelId="{91C62217-7A67-4BB2-B50B-5F2AA93FC04C}" type="pres">
      <dgm:prSet presAssocID="{7C176F0C-FC8E-424E-B0EC-4D2DEDAF851B}" presName="invisiNode" presStyleLbl="node1" presStyleIdx="1" presStyleCnt="3"/>
      <dgm:spPr/>
    </dgm:pt>
    <dgm:pt modelId="{C64936FB-C0D4-446F-AEE6-42E7D146DF16}" type="pres">
      <dgm:prSet presAssocID="{7C176F0C-FC8E-424E-B0EC-4D2DEDAF851B}" presName="imagNode" presStyleLbl="fgImgPlace1" presStyleIdx="1" presStyleCnt="3"/>
      <dgm:spPr/>
    </dgm:pt>
    <dgm:pt modelId="{A1C1CFC5-1E48-4C8B-9CA5-91AA0C3A68BB}" type="pres">
      <dgm:prSet presAssocID="{5FBE12F4-DC82-4820-9909-F8445C91725F}" presName="sibTrans" presStyleLbl="sibTrans2D1" presStyleIdx="0" presStyleCnt="0"/>
      <dgm:spPr/>
      <dgm:t>
        <a:bodyPr/>
        <a:lstStyle/>
        <a:p>
          <a:endParaRPr lang="fr-FR"/>
        </a:p>
      </dgm:t>
    </dgm:pt>
    <dgm:pt modelId="{DD813624-54B3-4D21-9E91-2F1BF2B7CED4}" type="pres">
      <dgm:prSet presAssocID="{96D47E9E-7B64-48DE-8527-55AA0853B71E}" presName="compNode" presStyleCnt="0"/>
      <dgm:spPr/>
    </dgm:pt>
    <dgm:pt modelId="{B084B360-DE1A-46AB-A47E-BDDBCBBB8365}" type="pres">
      <dgm:prSet presAssocID="{96D47E9E-7B64-48DE-8527-55AA0853B71E}" presName="bkgdShape" presStyleLbl="node1" presStyleIdx="2" presStyleCnt="3"/>
      <dgm:spPr/>
      <dgm:t>
        <a:bodyPr/>
        <a:lstStyle/>
        <a:p>
          <a:endParaRPr lang="fr-FR"/>
        </a:p>
      </dgm:t>
    </dgm:pt>
    <dgm:pt modelId="{00FBFC18-1ED4-4670-9FD7-9743FD52D64A}" type="pres">
      <dgm:prSet presAssocID="{96D47E9E-7B64-48DE-8527-55AA0853B71E}" presName="nodeTx" presStyleLbl="node1" presStyleIdx="2" presStyleCnt="3">
        <dgm:presLayoutVars>
          <dgm:bulletEnabled val="1"/>
        </dgm:presLayoutVars>
      </dgm:prSet>
      <dgm:spPr/>
      <dgm:t>
        <a:bodyPr/>
        <a:lstStyle/>
        <a:p>
          <a:endParaRPr lang="fr-FR"/>
        </a:p>
      </dgm:t>
    </dgm:pt>
    <dgm:pt modelId="{F146132B-0608-4770-B201-96DCF9088287}" type="pres">
      <dgm:prSet presAssocID="{96D47E9E-7B64-48DE-8527-55AA0853B71E}" presName="invisiNode" presStyleLbl="node1" presStyleIdx="2" presStyleCnt="3"/>
      <dgm:spPr/>
    </dgm:pt>
    <dgm:pt modelId="{5FDA4A5C-A49E-48B6-975F-F51638A58E79}" type="pres">
      <dgm:prSet presAssocID="{96D47E9E-7B64-48DE-8527-55AA0853B71E}" presName="imagNode" presStyleLbl="fgImgPlace1" presStyleIdx="2" presStyleCnt="3"/>
      <dgm:spPr/>
    </dgm:pt>
  </dgm:ptLst>
  <dgm:cxnLst>
    <dgm:cxn modelId="{E3926F89-5E7A-458A-A8AE-3B113D5A8FDB}" type="presOf" srcId="{D044622B-E34B-4EBD-B89E-2678FDB213D7}" destId="{8C6E38C0-E04F-4069-A41E-5D6B59645CA7}" srcOrd="0" destOrd="0" presId="urn:microsoft.com/office/officeart/2005/8/layout/hList7"/>
    <dgm:cxn modelId="{BCBB8B1F-14E6-4A26-9630-7A9D44FD6A37}" srcId="{514842FB-0834-44DE-AAD1-FCAA8D4E8566}" destId="{7C176F0C-FC8E-424E-B0EC-4D2DEDAF851B}" srcOrd="1" destOrd="0" parTransId="{9F3E22A3-5DB8-4133-BD2D-B446A34FA2B3}" sibTransId="{5FBE12F4-DC82-4820-9909-F8445C91725F}"/>
    <dgm:cxn modelId="{EED3C7FE-4959-4887-B6E6-B63F77CAEC3C}" type="presOf" srcId="{514842FB-0834-44DE-AAD1-FCAA8D4E8566}" destId="{4BB7307C-D279-4919-80B8-2699F4FDFB2A}" srcOrd="0" destOrd="0" presId="urn:microsoft.com/office/officeart/2005/8/layout/hList7"/>
    <dgm:cxn modelId="{532D15D6-0A51-4DDD-93CD-5EAF1E5B7DAB}" type="presOf" srcId="{96D47E9E-7B64-48DE-8527-55AA0853B71E}" destId="{B084B360-DE1A-46AB-A47E-BDDBCBBB8365}" srcOrd="0" destOrd="0" presId="urn:microsoft.com/office/officeart/2005/8/layout/hList7"/>
    <dgm:cxn modelId="{E5F412BD-03F5-47BC-B5E9-7DEFF3720734}" type="presOf" srcId="{F84D20A0-2BD3-40CF-BAD9-92C22AD1FB8C}" destId="{DF1430CD-416C-4F1D-A8A1-8891AE166E89}" srcOrd="1" destOrd="0" presId="urn:microsoft.com/office/officeart/2005/8/layout/hList7"/>
    <dgm:cxn modelId="{D80C6320-1A5F-4644-B416-1C17028E5764}" srcId="{514842FB-0834-44DE-AAD1-FCAA8D4E8566}" destId="{96D47E9E-7B64-48DE-8527-55AA0853B71E}" srcOrd="2" destOrd="0" parTransId="{290B600F-4833-4BA2-8CE9-74AAC664820C}" sibTransId="{FD828EF0-14E4-48C2-8261-3CD3BC0ED5CB}"/>
    <dgm:cxn modelId="{2D529C02-F2CA-4826-8A6C-A946DA2CE63F}" type="presOf" srcId="{7C176F0C-FC8E-424E-B0EC-4D2DEDAF851B}" destId="{7439C5DE-42F0-4263-9EDA-D79172EB74AE}" srcOrd="0" destOrd="0" presId="urn:microsoft.com/office/officeart/2005/8/layout/hList7"/>
    <dgm:cxn modelId="{45C7AD07-1325-4ED9-B5FB-E58ECD3EDD64}" type="presOf" srcId="{96D47E9E-7B64-48DE-8527-55AA0853B71E}" destId="{00FBFC18-1ED4-4670-9FD7-9743FD52D64A}" srcOrd="1" destOrd="0" presId="urn:microsoft.com/office/officeart/2005/8/layout/hList7"/>
    <dgm:cxn modelId="{955A2502-AEF7-4D2B-B804-546C203B88E2}" type="presOf" srcId="{5FBE12F4-DC82-4820-9909-F8445C91725F}" destId="{A1C1CFC5-1E48-4C8B-9CA5-91AA0C3A68BB}" srcOrd="0" destOrd="0" presId="urn:microsoft.com/office/officeart/2005/8/layout/hList7"/>
    <dgm:cxn modelId="{6794FD24-E98D-483F-A0C0-2903CFC2F3BA}" type="presOf" srcId="{F84D20A0-2BD3-40CF-BAD9-92C22AD1FB8C}" destId="{039C3CE3-8A80-41C2-9E2A-D89871F89C18}" srcOrd="0" destOrd="0" presId="urn:microsoft.com/office/officeart/2005/8/layout/hList7"/>
    <dgm:cxn modelId="{6D19AD54-DC88-4C1F-BB1C-D816AEE6A4EF}" type="presOf" srcId="{7C176F0C-FC8E-424E-B0EC-4D2DEDAF851B}" destId="{9148CEBD-7F61-4959-AFF1-452BD56B647D}" srcOrd="1" destOrd="0" presId="urn:microsoft.com/office/officeart/2005/8/layout/hList7"/>
    <dgm:cxn modelId="{06EAF2E9-071D-4434-8E2F-C6478BE55709}" srcId="{514842FB-0834-44DE-AAD1-FCAA8D4E8566}" destId="{F84D20A0-2BD3-40CF-BAD9-92C22AD1FB8C}" srcOrd="0" destOrd="0" parTransId="{A3BDD798-23B2-4E4B-8A27-0A8E014864E1}" sibTransId="{D044622B-E34B-4EBD-B89E-2678FDB213D7}"/>
    <dgm:cxn modelId="{17FADD61-9569-408F-A3F9-03C47D433EF4}" type="presParOf" srcId="{4BB7307C-D279-4919-80B8-2699F4FDFB2A}" destId="{C9A8A246-44DE-4681-AB21-96212CBDDB77}" srcOrd="0" destOrd="0" presId="urn:microsoft.com/office/officeart/2005/8/layout/hList7"/>
    <dgm:cxn modelId="{3897182D-006F-4A76-B253-1D5B87C49A8C}" type="presParOf" srcId="{4BB7307C-D279-4919-80B8-2699F4FDFB2A}" destId="{CC0B4C3A-2396-465C-9BCE-40EB54343663}" srcOrd="1" destOrd="0" presId="urn:microsoft.com/office/officeart/2005/8/layout/hList7"/>
    <dgm:cxn modelId="{172F206F-98AD-4CF7-8C44-68EE676AB3C4}" type="presParOf" srcId="{CC0B4C3A-2396-465C-9BCE-40EB54343663}" destId="{6EDCC4E3-26A4-4042-9979-3FC186544A65}" srcOrd="0" destOrd="0" presId="urn:microsoft.com/office/officeart/2005/8/layout/hList7"/>
    <dgm:cxn modelId="{B86097D8-A3EF-4A35-83CE-E3C67B29BF0E}" type="presParOf" srcId="{6EDCC4E3-26A4-4042-9979-3FC186544A65}" destId="{039C3CE3-8A80-41C2-9E2A-D89871F89C18}" srcOrd="0" destOrd="0" presId="urn:microsoft.com/office/officeart/2005/8/layout/hList7"/>
    <dgm:cxn modelId="{5BF3CD73-7B34-4621-8739-7030E0A6F346}" type="presParOf" srcId="{6EDCC4E3-26A4-4042-9979-3FC186544A65}" destId="{DF1430CD-416C-4F1D-A8A1-8891AE166E89}" srcOrd="1" destOrd="0" presId="urn:microsoft.com/office/officeart/2005/8/layout/hList7"/>
    <dgm:cxn modelId="{7B61361C-8E72-48F2-B23E-B1AC0B2AD6B1}" type="presParOf" srcId="{6EDCC4E3-26A4-4042-9979-3FC186544A65}" destId="{A0E61863-884A-4DAF-B43A-2F99A2DCA418}" srcOrd="2" destOrd="0" presId="urn:microsoft.com/office/officeart/2005/8/layout/hList7"/>
    <dgm:cxn modelId="{8C477E3A-1233-4B4E-9FFA-4D9603574F71}" type="presParOf" srcId="{6EDCC4E3-26A4-4042-9979-3FC186544A65}" destId="{65F90188-A19E-45CD-8302-6A3B56229597}" srcOrd="3" destOrd="0" presId="urn:microsoft.com/office/officeart/2005/8/layout/hList7"/>
    <dgm:cxn modelId="{608F74AB-6F07-4923-A03C-860A253E5F86}" type="presParOf" srcId="{CC0B4C3A-2396-465C-9BCE-40EB54343663}" destId="{8C6E38C0-E04F-4069-A41E-5D6B59645CA7}" srcOrd="1" destOrd="0" presId="urn:microsoft.com/office/officeart/2005/8/layout/hList7"/>
    <dgm:cxn modelId="{9C46FBCF-9248-4496-BF0B-6C506A585627}" type="presParOf" srcId="{CC0B4C3A-2396-465C-9BCE-40EB54343663}" destId="{E4C4A0DA-EE55-4F09-8AAF-BB63CBC4DFB9}" srcOrd="2" destOrd="0" presId="urn:microsoft.com/office/officeart/2005/8/layout/hList7"/>
    <dgm:cxn modelId="{1122065F-1B20-41BA-889F-552586535DC0}" type="presParOf" srcId="{E4C4A0DA-EE55-4F09-8AAF-BB63CBC4DFB9}" destId="{7439C5DE-42F0-4263-9EDA-D79172EB74AE}" srcOrd="0" destOrd="0" presId="urn:microsoft.com/office/officeart/2005/8/layout/hList7"/>
    <dgm:cxn modelId="{22C8C441-A6E1-4732-8EB6-0FA23859085C}" type="presParOf" srcId="{E4C4A0DA-EE55-4F09-8AAF-BB63CBC4DFB9}" destId="{9148CEBD-7F61-4959-AFF1-452BD56B647D}" srcOrd="1" destOrd="0" presId="urn:microsoft.com/office/officeart/2005/8/layout/hList7"/>
    <dgm:cxn modelId="{88E2ABCA-BDC5-49D7-9EEC-F9CFFDD99532}" type="presParOf" srcId="{E4C4A0DA-EE55-4F09-8AAF-BB63CBC4DFB9}" destId="{91C62217-7A67-4BB2-B50B-5F2AA93FC04C}" srcOrd="2" destOrd="0" presId="urn:microsoft.com/office/officeart/2005/8/layout/hList7"/>
    <dgm:cxn modelId="{1C59673E-CFA3-4D6A-AEE2-E4B1C9D56FD5}" type="presParOf" srcId="{E4C4A0DA-EE55-4F09-8AAF-BB63CBC4DFB9}" destId="{C64936FB-C0D4-446F-AEE6-42E7D146DF16}" srcOrd="3" destOrd="0" presId="urn:microsoft.com/office/officeart/2005/8/layout/hList7"/>
    <dgm:cxn modelId="{C3F5D5B9-ACAE-4BD3-882A-066A077805BD}" type="presParOf" srcId="{CC0B4C3A-2396-465C-9BCE-40EB54343663}" destId="{A1C1CFC5-1E48-4C8B-9CA5-91AA0C3A68BB}" srcOrd="3" destOrd="0" presId="urn:microsoft.com/office/officeart/2005/8/layout/hList7"/>
    <dgm:cxn modelId="{501FB5EE-3EA8-4487-8184-5AAC5C8AEE7C}" type="presParOf" srcId="{CC0B4C3A-2396-465C-9BCE-40EB54343663}" destId="{DD813624-54B3-4D21-9E91-2F1BF2B7CED4}" srcOrd="4" destOrd="0" presId="urn:microsoft.com/office/officeart/2005/8/layout/hList7"/>
    <dgm:cxn modelId="{7996124C-581E-475E-8569-57D63402CB6E}" type="presParOf" srcId="{DD813624-54B3-4D21-9E91-2F1BF2B7CED4}" destId="{B084B360-DE1A-46AB-A47E-BDDBCBBB8365}" srcOrd="0" destOrd="0" presId="urn:microsoft.com/office/officeart/2005/8/layout/hList7"/>
    <dgm:cxn modelId="{07006F99-93AE-4079-83DA-7F04C0ACEDF2}" type="presParOf" srcId="{DD813624-54B3-4D21-9E91-2F1BF2B7CED4}" destId="{00FBFC18-1ED4-4670-9FD7-9743FD52D64A}" srcOrd="1" destOrd="0" presId="urn:microsoft.com/office/officeart/2005/8/layout/hList7"/>
    <dgm:cxn modelId="{2FFC194D-8371-497A-9E85-F8650F46186D}" type="presParOf" srcId="{DD813624-54B3-4D21-9E91-2F1BF2B7CED4}" destId="{F146132B-0608-4770-B201-96DCF9088287}" srcOrd="2" destOrd="0" presId="urn:microsoft.com/office/officeart/2005/8/layout/hList7"/>
    <dgm:cxn modelId="{1C1ADE30-B39F-4026-AE71-DFD3CC952409}" type="presParOf" srcId="{DD813624-54B3-4D21-9E91-2F1BF2B7CED4}" destId="{5FDA4A5C-A49E-48B6-975F-F51638A58E79}" srcOrd="3" destOrd="0" presId="urn:microsoft.com/office/officeart/2005/8/layout/hList7"/>
  </dgm:cxnLst>
  <dgm:bg/>
  <dgm:whole/>
  <dgm:extLst>
    <a:ext uri="http://schemas.microsoft.com/office/drawing/2008/diagram">
      <dsp:dataModelExt xmlns:dsp="http://schemas.microsoft.com/office/drawing/2008/diagram" xmlns="" relId="rId42"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5A12F87-FC55-475C-80B4-BA8E09F59CDD}"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fr-FR"/>
        </a:p>
      </dgm:t>
    </dgm:pt>
    <dgm:pt modelId="{345CAC0C-41EA-443F-889F-9293F1CC3F2E}">
      <dgm:prSet phldrT="[Texte]" custT="1"/>
      <dgm:spPr>
        <a:solidFill>
          <a:srgbClr val="FF0000"/>
        </a:solidFill>
      </dgm:spPr>
      <dgm:t>
        <a:bodyPr/>
        <a:lstStyle/>
        <a:p>
          <a:r>
            <a:rPr lang="en-US" sz="1600" b="1" dirty="0" smtClean="0">
              <a:solidFill>
                <a:schemeClr val="tx1"/>
              </a:solidFill>
            </a:rPr>
            <a:t>CHAPITRE II:</a:t>
          </a:r>
          <a:r>
            <a:rPr lang="fr-FR" sz="1600" b="1" dirty="0" smtClean="0">
              <a:solidFill>
                <a:schemeClr val="tx1"/>
              </a:solidFill>
            </a:rPr>
            <a:t>LES THEORIES DE LA MOTIVATION</a:t>
          </a:r>
        </a:p>
        <a:p>
          <a:r>
            <a:rPr lang="en-US" sz="1600" b="1" dirty="0" smtClean="0">
              <a:solidFill>
                <a:schemeClr val="tx1"/>
              </a:solidFill>
            </a:rPr>
            <a:t>1-</a:t>
          </a:r>
          <a:r>
            <a:rPr lang="fr-FR" sz="1600" b="1" dirty="0" smtClean="0">
              <a:solidFill>
                <a:schemeClr val="tx1"/>
              </a:solidFill>
            </a:rPr>
            <a:t>La pyramide de </a:t>
          </a:r>
          <a:r>
            <a:rPr lang="fr-FR" sz="1600" b="1" dirty="0" err="1" smtClean="0">
              <a:solidFill>
                <a:schemeClr val="tx1"/>
              </a:solidFill>
            </a:rPr>
            <a:t>Maslow</a:t>
          </a:r>
          <a:endParaRPr lang="fr-FR" sz="1600" b="1" dirty="0" smtClean="0">
            <a:solidFill>
              <a:schemeClr val="tx1"/>
            </a:solidFill>
          </a:endParaRPr>
        </a:p>
        <a:p>
          <a:r>
            <a:rPr lang="en-US" sz="1600" b="1" dirty="0" smtClean="0">
              <a:solidFill>
                <a:schemeClr val="tx1"/>
              </a:solidFill>
            </a:rPr>
            <a:t>2-</a:t>
          </a:r>
          <a:r>
            <a:rPr lang="fr-FR" sz="1600" b="1" dirty="0" smtClean="0">
              <a:solidFill>
                <a:schemeClr val="tx1"/>
              </a:solidFill>
            </a:rPr>
            <a:t>Théorie d’autodétermination de </a:t>
          </a:r>
          <a:r>
            <a:rPr lang="fr-FR" sz="1600" b="1" dirty="0" err="1" smtClean="0">
              <a:solidFill>
                <a:schemeClr val="tx1"/>
              </a:solidFill>
            </a:rPr>
            <a:t>Deci</a:t>
          </a:r>
          <a:r>
            <a:rPr lang="fr-FR" sz="1600" b="1" dirty="0" smtClean="0">
              <a:solidFill>
                <a:schemeClr val="tx1"/>
              </a:solidFill>
            </a:rPr>
            <a:t> et  Ryan</a:t>
          </a:r>
          <a:endParaRPr lang="fr-FR" sz="1600" b="1" dirty="0">
            <a:solidFill>
              <a:schemeClr val="tx1"/>
            </a:solidFill>
          </a:endParaRPr>
        </a:p>
      </dgm:t>
    </dgm:pt>
    <dgm:pt modelId="{02D31115-6362-4568-8E53-F60EC5C15B01}" type="parTrans" cxnId="{501FD94A-7793-4F74-AF88-2F44BB654D61}">
      <dgm:prSet/>
      <dgm:spPr/>
      <dgm:t>
        <a:bodyPr/>
        <a:lstStyle/>
        <a:p>
          <a:endParaRPr lang="fr-FR"/>
        </a:p>
      </dgm:t>
    </dgm:pt>
    <dgm:pt modelId="{A57BA559-C288-4E82-B30C-3FBC0232D0D7}" type="sibTrans" cxnId="{501FD94A-7793-4F74-AF88-2F44BB654D61}">
      <dgm:prSet/>
      <dgm:spPr/>
      <dgm:t>
        <a:bodyPr/>
        <a:lstStyle/>
        <a:p>
          <a:endParaRPr lang="fr-FR"/>
        </a:p>
      </dgm:t>
    </dgm:pt>
    <dgm:pt modelId="{2E1391D6-C954-4A31-8B19-FD79271C4BAE}">
      <dgm:prSet phldrT="[Texte]" custT="1"/>
      <dgm:spPr>
        <a:solidFill>
          <a:srgbClr val="FF0000"/>
        </a:solidFill>
      </dgm:spPr>
      <dgm:t>
        <a:bodyPr/>
        <a:lstStyle/>
        <a:p>
          <a:r>
            <a:rPr lang="en-US" sz="1600" b="1" dirty="0" smtClean="0">
              <a:solidFill>
                <a:schemeClr val="tx1"/>
              </a:solidFill>
            </a:rPr>
            <a:t>CHAPITRE III:</a:t>
          </a:r>
          <a:r>
            <a:rPr lang="fr-FR" sz="1600" b="1" dirty="0" smtClean="0">
              <a:solidFill>
                <a:schemeClr val="tx1"/>
              </a:solidFill>
            </a:rPr>
            <a:t>LES FACTEURS DE MOTIVATION</a:t>
          </a:r>
        </a:p>
        <a:p>
          <a:r>
            <a:rPr lang="en-US" sz="1600" b="1" dirty="0" smtClean="0">
              <a:solidFill>
                <a:schemeClr val="tx1"/>
              </a:solidFill>
            </a:rPr>
            <a:t>1-</a:t>
          </a:r>
          <a:r>
            <a:rPr lang="fr-FR" sz="1600" b="1" dirty="0" smtClean="0">
              <a:solidFill>
                <a:schemeClr val="tx1"/>
              </a:solidFill>
            </a:rPr>
            <a:t>Les situations  nouvelles</a:t>
          </a:r>
        </a:p>
        <a:p>
          <a:r>
            <a:rPr lang="en-US" sz="1600" b="1" dirty="0" smtClean="0">
              <a:solidFill>
                <a:schemeClr val="tx1"/>
              </a:solidFill>
            </a:rPr>
            <a:t>2-</a:t>
          </a:r>
          <a:r>
            <a:rPr lang="fr-FR" sz="1600" b="1" dirty="0" smtClean="0">
              <a:solidFill>
                <a:schemeClr val="tx1"/>
              </a:solidFill>
            </a:rPr>
            <a:t>Les situations ludiques</a:t>
          </a:r>
        </a:p>
        <a:p>
          <a:r>
            <a:rPr lang="en-US" sz="1600" b="1" dirty="0" smtClean="0">
              <a:solidFill>
                <a:schemeClr val="tx1"/>
              </a:solidFill>
            </a:rPr>
            <a:t>3-</a:t>
          </a:r>
          <a:r>
            <a:rPr lang="fr-FR" sz="1600" b="1" dirty="0" smtClean="0">
              <a:solidFill>
                <a:schemeClr val="tx1"/>
              </a:solidFill>
            </a:rPr>
            <a:t>Le style pédagogique</a:t>
          </a:r>
          <a:endParaRPr lang="fr-FR" sz="1800" b="1" dirty="0">
            <a:solidFill>
              <a:schemeClr val="tx1"/>
            </a:solidFill>
          </a:endParaRPr>
        </a:p>
      </dgm:t>
    </dgm:pt>
    <dgm:pt modelId="{F9504930-19A0-47E6-9E27-8C3F85099212}" type="parTrans" cxnId="{1670351E-92B0-4A6E-B1A4-3A649F2A9A47}">
      <dgm:prSet/>
      <dgm:spPr/>
      <dgm:t>
        <a:bodyPr/>
        <a:lstStyle/>
        <a:p>
          <a:endParaRPr lang="fr-FR"/>
        </a:p>
      </dgm:t>
    </dgm:pt>
    <dgm:pt modelId="{F3CD6790-6BAC-4A84-8B80-448643BF8BA9}" type="sibTrans" cxnId="{1670351E-92B0-4A6E-B1A4-3A649F2A9A47}">
      <dgm:prSet/>
      <dgm:spPr/>
      <dgm:t>
        <a:bodyPr/>
        <a:lstStyle/>
        <a:p>
          <a:endParaRPr lang="fr-FR"/>
        </a:p>
      </dgm:t>
    </dgm:pt>
    <dgm:pt modelId="{730CD0C6-D748-45A8-A841-E414AF59E433}">
      <dgm:prSet phldrT="[Texte]" custT="1"/>
      <dgm:spPr>
        <a:solidFill>
          <a:srgbClr val="FF0000"/>
        </a:solidFill>
      </dgm:spPr>
      <dgm:t>
        <a:bodyPr/>
        <a:lstStyle/>
        <a:p>
          <a:r>
            <a:rPr lang="en-US" sz="2000" b="1" dirty="0" smtClean="0">
              <a:solidFill>
                <a:schemeClr val="tx1"/>
              </a:solidFill>
            </a:rPr>
            <a:t>CHAPITRE  I: GENERALITE</a:t>
          </a:r>
        </a:p>
        <a:p>
          <a:r>
            <a:rPr lang="en-US" sz="1600" b="1" dirty="0" smtClean="0">
              <a:solidFill>
                <a:schemeClr val="tx1"/>
              </a:solidFill>
            </a:rPr>
            <a:t>1-définition de motivation</a:t>
          </a:r>
        </a:p>
        <a:p>
          <a:r>
            <a:rPr lang="en-US" sz="1600" b="1" dirty="0" smtClean="0">
              <a:solidFill>
                <a:schemeClr val="tx1"/>
              </a:solidFill>
            </a:rPr>
            <a:t>2-la motivation en EPS</a:t>
          </a:r>
          <a:endParaRPr lang="fr-FR" sz="1600" b="1" dirty="0">
            <a:solidFill>
              <a:schemeClr val="tx1"/>
            </a:solidFill>
          </a:endParaRPr>
        </a:p>
      </dgm:t>
    </dgm:pt>
    <dgm:pt modelId="{3698857C-7EA6-4633-90A0-2A5B0B88000A}" type="sibTrans" cxnId="{32DA777C-FDA9-41AD-9994-342F589618C0}">
      <dgm:prSet/>
      <dgm:spPr/>
      <dgm:t>
        <a:bodyPr/>
        <a:lstStyle/>
        <a:p>
          <a:endParaRPr lang="fr-FR"/>
        </a:p>
      </dgm:t>
    </dgm:pt>
    <dgm:pt modelId="{F2E3724E-F24A-4629-817F-AD7EE39BA724}" type="parTrans" cxnId="{32DA777C-FDA9-41AD-9994-342F589618C0}">
      <dgm:prSet/>
      <dgm:spPr/>
      <dgm:t>
        <a:bodyPr/>
        <a:lstStyle/>
        <a:p>
          <a:endParaRPr lang="fr-FR"/>
        </a:p>
      </dgm:t>
    </dgm:pt>
    <dgm:pt modelId="{70542EBE-3DD8-4787-9BFB-940D5CC9894A}" type="pres">
      <dgm:prSet presAssocID="{25A12F87-FC55-475C-80B4-BA8E09F59CDD}" presName="outerComposite" presStyleCnt="0">
        <dgm:presLayoutVars>
          <dgm:chMax val="5"/>
          <dgm:dir/>
          <dgm:resizeHandles val="exact"/>
        </dgm:presLayoutVars>
      </dgm:prSet>
      <dgm:spPr/>
      <dgm:t>
        <a:bodyPr/>
        <a:lstStyle/>
        <a:p>
          <a:endParaRPr lang="fr-FR"/>
        </a:p>
      </dgm:t>
    </dgm:pt>
    <dgm:pt modelId="{99E1C07D-EB44-426D-B394-938B9DA88687}" type="pres">
      <dgm:prSet presAssocID="{25A12F87-FC55-475C-80B4-BA8E09F59CDD}" presName="dummyMaxCanvas" presStyleCnt="0">
        <dgm:presLayoutVars/>
      </dgm:prSet>
      <dgm:spPr/>
    </dgm:pt>
    <dgm:pt modelId="{983FE5CB-40E7-4DFF-B166-1D722D490BFF}" type="pres">
      <dgm:prSet presAssocID="{25A12F87-FC55-475C-80B4-BA8E09F59CDD}" presName="ThreeNodes_1" presStyleLbl="node1" presStyleIdx="0" presStyleCnt="3" custScaleX="94167" custLinFactNeighborX="2849">
        <dgm:presLayoutVars>
          <dgm:bulletEnabled val="1"/>
        </dgm:presLayoutVars>
      </dgm:prSet>
      <dgm:spPr/>
      <dgm:t>
        <a:bodyPr/>
        <a:lstStyle/>
        <a:p>
          <a:endParaRPr lang="fr-FR"/>
        </a:p>
      </dgm:t>
    </dgm:pt>
    <dgm:pt modelId="{89CED30F-0D07-4611-8AAD-47EDE7C1BEBF}" type="pres">
      <dgm:prSet presAssocID="{25A12F87-FC55-475C-80B4-BA8E09F59CDD}" presName="ThreeNodes_2" presStyleLbl="node1" presStyleIdx="1" presStyleCnt="3" custScaleX="114662" custLinFactNeighborX="5697" custLinFactNeighborY="-1724">
        <dgm:presLayoutVars>
          <dgm:bulletEnabled val="1"/>
        </dgm:presLayoutVars>
      </dgm:prSet>
      <dgm:spPr/>
      <dgm:t>
        <a:bodyPr/>
        <a:lstStyle/>
        <a:p>
          <a:endParaRPr lang="fr-FR"/>
        </a:p>
      </dgm:t>
    </dgm:pt>
    <dgm:pt modelId="{75B5AD1D-9578-4EBE-BC31-B5A643B01417}" type="pres">
      <dgm:prSet presAssocID="{25A12F87-FC55-475C-80B4-BA8E09F59CDD}" presName="ThreeNodes_3" presStyleLbl="node1" presStyleIdx="2" presStyleCnt="3" custScaleX="117647" custLinFactNeighborX="788" custLinFactNeighborY="-3448">
        <dgm:presLayoutVars>
          <dgm:bulletEnabled val="1"/>
        </dgm:presLayoutVars>
      </dgm:prSet>
      <dgm:spPr/>
      <dgm:t>
        <a:bodyPr/>
        <a:lstStyle/>
        <a:p>
          <a:endParaRPr lang="fr-FR"/>
        </a:p>
      </dgm:t>
    </dgm:pt>
    <dgm:pt modelId="{B492BB05-489B-4BCA-AD0B-44711B753C61}" type="pres">
      <dgm:prSet presAssocID="{25A12F87-FC55-475C-80B4-BA8E09F59CDD}" presName="ThreeConn_1-2" presStyleLbl="fgAccFollowNode1" presStyleIdx="0" presStyleCnt="2">
        <dgm:presLayoutVars>
          <dgm:bulletEnabled val="1"/>
        </dgm:presLayoutVars>
      </dgm:prSet>
      <dgm:spPr/>
      <dgm:t>
        <a:bodyPr/>
        <a:lstStyle/>
        <a:p>
          <a:endParaRPr lang="fr-FR"/>
        </a:p>
      </dgm:t>
    </dgm:pt>
    <dgm:pt modelId="{EF30B154-7FF0-4052-999F-5C67222BEFBE}" type="pres">
      <dgm:prSet presAssocID="{25A12F87-FC55-475C-80B4-BA8E09F59CDD}" presName="ThreeConn_2-3" presStyleLbl="fgAccFollowNode1" presStyleIdx="1" presStyleCnt="2">
        <dgm:presLayoutVars>
          <dgm:bulletEnabled val="1"/>
        </dgm:presLayoutVars>
      </dgm:prSet>
      <dgm:spPr/>
      <dgm:t>
        <a:bodyPr/>
        <a:lstStyle/>
        <a:p>
          <a:endParaRPr lang="fr-FR"/>
        </a:p>
      </dgm:t>
    </dgm:pt>
    <dgm:pt modelId="{8D24B84D-43A0-4677-B2A2-0CE7E9522C81}" type="pres">
      <dgm:prSet presAssocID="{25A12F87-FC55-475C-80B4-BA8E09F59CDD}" presName="ThreeNodes_1_text" presStyleLbl="node1" presStyleIdx="2" presStyleCnt="3">
        <dgm:presLayoutVars>
          <dgm:bulletEnabled val="1"/>
        </dgm:presLayoutVars>
      </dgm:prSet>
      <dgm:spPr/>
      <dgm:t>
        <a:bodyPr/>
        <a:lstStyle/>
        <a:p>
          <a:endParaRPr lang="fr-FR"/>
        </a:p>
      </dgm:t>
    </dgm:pt>
    <dgm:pt modelId="{9F2D2EAB-8D56-4AF2-9C1A-E4B7A2357F8B}" type="pres">
      <dgm:prSet presAssocID="{25A12F87-FC55-475C-80B4-BA8E09F59CDD}" presName="ThreeNodes_2_text" presStyleLbl="node1" presStyleIdx="2" presStyleCnt="3">
        <dgm:presLayoutVars>
          <dgm:bulletEnabled val="1"/>
        </dgm:presLayoutVars>
      </dgm:prSet>
      <dgm:spPr/>
      <dgm:t>
        <a:bodyPr/>
        <a:lstStyle/>
        <a:p>
          <a:endParaRPr lang="fr-FR"/>
        </a:p>
      </dgm:t>
    </dgm:pt>
    <dgm:pt modelId="{5E29CFFB-FA18-4AB5-9F73-266B62AD334B}" type="pres">
      <dgm:prSet presAssocID="{25A12F87-FC55-475C-80B4-BA8E09F59CDD}" presName="ThreeNodes_3_text" presStyleLbl="node1" presStyleIdx="2" presStyleCnt="3">
        <dgm:presLayoutVars>
          <dgm:bulletEnabled val="1"/>
        </dgm:presLayoutVars>
      </dgm:prSet>
      <dgm:spPr/>
      <dgm:t>
        <a:bodyPr/>
        <a:lstStyle/>
        <a:p>
          <a:endParaRPr lang="fr-FR"/>
        </a:p>
      </dgm:t>
    </dgm:pt>
  </dgm:ptLst>
  <dgm:cxnLst>
    <dgm:cxn modelId="{A21F1ECA-39A7-4B1A-99B2-BD65F9EBA77B}" type="presOf" srcId="{730CD0C6-D748-45A8-A841-E414AF59E433}" destId="{8D24B84D-43A0-4677-B2A2-0CE7E9522C81}" srcOrd="1" destOrd="0" presId="urn:microsoft.com/office/officeart/2005/8/layout/vProcess5"/>
    <dgm:cxn modelId="{68517C30-65E6-4471-8D74-B2C2ED471826}" type="presOf" srcId="{2E1391D6-C954-4A31-8B19-FD79271C4BAE}" destId="{75B5AD1D-9578-4EBE-BC31-B5A643B01417}" srcOrd="0" destOrd="0" presId="urn:microsoft.com/office/officeart/2005/8/layout/vProcess5"/>
    <dgm:cxn modelId="{4EAC6BA9-25CD-4FA8-B8FD-A30991D6460C}" type="presOf" srcId="{25A12F87-FC55-475C-80B4-BA8E09F59CDD}" destId="{70542EBE-3DD8-4787-9BFB-940D5CC9894A}" srcOrd="0" destOrd="0" presId="urn:microsoft.com/office/officeart/2005/8/layout/vProcess5"/>
    <dgm:cxn modelId="{C910BCDD-4116-478D-AE4D-F9C5D5F383C0}" type="presOf" srcId="{345CAC0C-41EA-443F-889F-9293F1CC3F2E}" destId="{9F2D2EAB-8D56-4AF2-9C1A-E4B7A2357F8B}" srcOrd="1" destOrd="0" presId="urn:microsoft.com/office/officeart/2005/8/layout/vProcess5"/>
    <dgm:cxn modelId="{826482F9-7E3E-4AA4-9EF2-2AED3B53EAFF}" type="presOf" srcId="{A57BA559-C288-4E82-B30C-3FBC0232D0D7}" destId="{EF30B154-7FF0-4052-999F-5C67222BEFBE}" srcOrd="0" destOrd="0" presId="urn:microsoft.com/office/officeart/2005/8/layout/vProcess5"/>
    <dgm:cxn modelId="{501FD94A-7793-4F74-AF88-2F44BB654D61}" srcId="{25A12F87-FC55-475C-80B4-BA8E09F59CDD}" destId="{345CAC0C-41EA-443F-889F-9293F1CC3F2E}" srcOrd="1" destOrd="0" parTransId="{02D31115-6362-4568-8E53-F60EC5C15B01}" sibTransId="{A57BA559-C288-4E82-B30C-3FBC0232D0D7}"/>
    <dgm:cxn modelId="{677731F7-410A-46A6-B8F3-48873E3122D6}" type="presOf" srcId="{2E1391D6-C954-4A31-8B19-FD79271C4BAE}" destId="{5E29CFFB-FA18-4AB5-9F73-266B62AD334B}" srcOrd="1" destOrd="0" presId="urn:microsoft.com/office/officeart/2005/8/layout/vProcess5"/>
    <dgm:cxn modelId="{07D6DAF0-795E-41AE-814E-7FA0BBDF8F19}" type="presOf" srcId="{3698857C-7EA6-4633-90A0-2A5B0B88000A}" destId="{B492BB05-489B-4BCA-AD0B-44711B753C61}" srcOrd="0" destOrd="0" presId="urn:microsoft.com/office/officeart/2005/8/layout/vProcess5"/>
    <dgm:cxn modelId="{1670351E-92B0-4A6E-B1A4-3A649F2A9A47}" srcId="{25A12F87-FC55-475C-80B4-BA8E09F59CDD}" destId="{2E1391D6-C954-4A31-8B19-FD79271C4BAE}" srcOrd="2" destOrd="0" parTransId="{F9504930-19A0-47E6-9E27-8C3F85099212}" sibTransId="{F3CD6790-6BAC-4A84-8B80-448643BF8BA9}"/>
    <dgm:cxn modelId="{108B1AD6-8C25-4578-9189-BA96345D963C}" type="presOf" srcId="{345CAC0C-41EA-443F-889F-9293F1CC3F2E}" destId="{89CED30F-0D07-4611-8AAD-47EDE7C1BEBF}" srcOrd="0" destOrd="0" presId="urn:microsoft.com/office/officeart/2005/8/layout/vProcess5"/>
    <dgm:cxn modelId="{32DA777C-FDA9-41AD-9994-342F589618C0}" srcId="{25A12F87-FC55-475C-80B4-BA8E09F59CDD}" destId="{730CD0C6-D748-45A8-A841-E414AF59E433}" srcOrd="0" destOrd="0" parTransId="{F2E3724E-F24A-4629-817F-AD7EE39BA724}" sibTransId="{3698857C-7EA6-4633-90A0-2A5B0B88000A}"/>
    <dgm:cxn modelId="{D9155096-34FD-4764-B8A3-C5A3B7E381E9}" type="presOf" srcId="{730CD0C6-D748-45A8-A841-E414AF59E433}" destId="{983FE5CB-40E7-4DFF-B166-1D722D490BFF}" srcOrd="0" destOrd="0" presId="urn:microsoft.com/office/officeart/2005/8/layout/vProcess5"/>
    <dgm:cxn modelId="{E13035DD-923A-41CE-A20F-9A4AFDACDE7D}" type="presParOf" srcId="{70542EBE-3DD8-4787-9BFB-940D5CC9894A}" destId="{99E1C07D-EB44-426D-B394-938B9DA88687}" srcOrd="0" destOrd="0" presId="urn:microsoft.com/office/officeart/2005/8/layout/vProcess5"/>
    <dgm:cxn modelId="{CFCA4893-2946-435D-A831-79CCA82D3AF6}" type="presParOf" srcId="{70542EBE-3DD8-4787-9BFB-940D5CC9894A}" destId="{983FE5CB-40E7-4DFF-B166-1D722D490BFF}" srcOrd="1" destOrd="0" presId="urn:microsoft.com/office/officeart/2005/8/layout/vProcess5"/>
    <dgm:cxn modelId="{1BC4DA1F-D8A5-4022-B4AB-19E2BF1E14CB}" type="presParOf" srcId="{70542EBE-3DD8-4787-9BFB-940D5CC9894A}" destId="{89CED30F-0D07-4611-8AAD-47EDE7C1BEBF}" srcOrd="2" destOrd="0" presId="urn:microsoft.com/office/officeart/2005/8/layout/vProcess5"/>
    <dgm:cxn modelId="{5AE0B9AA-EB9D-4C08-82D4-97AEA8AD4B9D}" type="presParOf" srcId="{70542EBE-3DD8-4787-9BFB-940D5CC9894A}" destId="{75B5AD1D-9578-4EBE-BC31-B5A643B01417}" srcOrd="3" destOrd="0" presId="urn:microsoft.com/office/officeart/2005/8/layout/vProcess5"/>
    <dgm:cxn modelId="{71D5ACA7-6EF8-431F-B0B5-80EA1899800B}" type="presParOf" srcId="{70542EBE-3DD8-4787-9BFB-940D5CC9894A}" destId="{B492BB05-489B-4BCA-AD0B-44711B753C61}" srcOrd="4" destOrd="0" presId="urn:microsoft.com/office/officeart/2005/8/layout/vProcess5"/>
    <dgm:cxn modelId="{2FB77B1F-610A-464F-A4B2-5A5E2F57BBCE}" type="presParOf" srcId="{70542EBE-3DD8-4787-9BFB-940D5CC9894A}" destId="{EF30B154-7FF0-4052-999F-5C67222BEFBE}" srcOrd="5" destOrd="0" presId="urn:microsoft.com/office/officeart/2005/8/layout/vProcess5"/>
    <dgm:cxn modelId="{AAAECDB1-2ECE-4A60-8C8E-D284E71B9095}" type="presParOf" srcId="{70542EBE-3DD8-4787-9BFB-940D5CC9894A}" destId="{8D24B84D-43A0-4677-B2A2-0CE7E9522C81}" srcOrd="6" destOrd="0" presId="urn:microsoft.com/office/officeart/2005/8/layout/vProcess5"/>
    <dgm:cxn modelId="{A07E1485-1592-413C-9CF6-CF04FA3BAE9D}" type="presParOf" srcId="{70542EBE-3DD8-4787-9BFB-940D5CC9894A}" destId="{9F2D2EAB-8D56-4AF2-9C1A-E4B7A2357F8B}" srcOrd="7" destOrd="0" presId="urn:microsoft.com/office/officeart/2005/8/layout/vProcess5"/>
    <dgm:cxn modelId="{E66752C7-14C2-485D-A157-41698F240E84}" type="presParOf" srcId="{70542EBE-3DD8-4787-9BFB-940D5CC9894A}" destId="{5E29CFFB-FA18-4AB5-9F73-266B62AD334B}" srcOrd="8" destOrd="0" presId="urn:microsoft.com/office/officeart/2005/8/layout/vProcess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6BDEA6F-B931-4FA4-ADBE-113303C0CDA1}"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fr-FR"/>
        </a:p>
      </dgm:t>
    </dgm:pt>
    <dgm:pt modelId="{10155602-DF3F-4821-AE34-0CC6FAA93D8B}">
      <dgm:prSet custT="1"/>
      <dgm:spPr>
        <a:solidFill>
          <a:srgbClr val="FF0000"/>
        </a:solidFill>
      </dgm:spPr>
      <dgm:t>
        <a:bodyPr/>
        <a:lstStyle/>
        <a:p>
          <a:r>
            <a:rPr lang="fr-FR" sz="1800" b="1" dirty="0" smtClean="0">
              <a:solidFill>
                <a:schemeClr val="tx1"/>
              </a:solidFill>
            </a:rPr>
            <a:t>Chapitre I:Présentation du contexte</a:t>
          </a:r>
          <a:r>
            <a:rPr lang="fr-FR" sz="2300" b="1" dirty="0" smtClean="0"/>
            <a:t>	</a:t>
          </a:r>
          <a:endParaRPr lang="fr-FR" sz="2300" b="1" dirty="0"/>
        </a:p>
      </dgm:t>
    </dgm:pt>
    <dgm:pt modelId="{3FD3F4CA-2E49-4C73-8E01-BEAD2E311795}" type="parTrans" cxnId="{20ADE6D0-5989-4F37-B003-3702968E03DE}">
      <dgm:prSet/>
      <dgm:spPr/>
      <dgm:t>
        <a:bodyPr/>
        <a:lstStyle/>
        <a:p>
          <a:endParaRPr lang="fr-FR"/>
        </a:p>
      </dgm:t>
    </dgm:pt>
    <dgm:pt modelId="{1E411CBB-CD13-44FC-B845-CFA521E1CF7A}" type="sibTrans" cxnId="{20ADE6D0-5989-4F37-B003-3702968E03DE}">
      <dgm:prSet/>
      <dgm:spPr/>
      <dgm:t>
        <a:bodyPr/>
        <a:lstStyle/>
        <a:p>
          <a:endParaRPr lang="fr-FR"/>
        </a:p>
      </dgm:t>
    </dgm:pt>
    <dgm:pt modelId="{7E541CE0-B7F3-49CE-B42D-02597A361054}">
      <dgm:prSet custT="1"/>
      <dgm:spPr>
        <a:solidFill>
          <a:srgbClr val="FF0000"/>
        </a:solidFill>
      </dgm:spPr>
      <dgm:t>
        <a:bodyPr/>
        <a:lstStyle/>
        <a:p>
          <a:r>
            <a:rPr lang="fr-FR" sz="1800" b="1" dirty="0" smtClean="0">
              <a:solidFill>
                <a:schemeClr val="tx1"/>
              </a:solidFill>
            </a:rPr>
            <a:t>Chapitre II: Présentation de l’activité volley-ball  </a:t>
          </a:r>
          <a:endParaRPr lang="fr-FR" sz="1800" b="1" dirty="0">
            <a:solidFill>
              <a:schemeClr val="tx1"/>
            </a:solidFill>
          </a:endParaRPr>
        </a:p>
      </dgm:t>
    </dgm:pt>
    <dgm:pt modelId="{4D8532D6-20C7-402F-B160-FAEAD3E71E0D}" type="parTrans" cxnId="{241064D5-92F3-4C6B-91BE-B6DFD196EEE0}">
      <dgm:prSet/>
      <dgm:spPr/>
      <dgm:t>
        <a:bodyPr/>
        <a:lstStyle/>
        <a:p>
          <a:endParaRPr lang="fr-FR"/>
        </a:p>
      </dgm:t>
    </dgm:pt>
    <dgm:pt modelId="{ED3510B6-A97D-475F-9F2D-1958E379C2FB}" type="sibTrans" cxnId="{241064D5-92F3-4C6B-91BE-B6DFD196EEE0}">
      <dgm:prSet/>
      <dgm:spPr/>
      <dgm:t>
        <a:bodyPr/>
        <a:lstStyle/>
        <a:p>
          <a:endParaRPr lang="fr-FR"/>
        </a:p>
      </dgm:t>
    </dgm:pt>
    <dgm:pt modelId="{FF0C4BF7-63B6-47B7-82A8-6F216FEC4293}">
      <dgm:prSet custT="1"/>
      <dgm:spPr>
        <a:solidFill>
          <a:srgbClr val="FF0000"/>
        </a:solidFill>
      </dgm:spPr>
      <dgm:t>
        <a:bodyPr/>
        <a:lstStyle/>
        <a:p>
          <a:r>
            <a:rPr lang="fr-FR" sz="1800" b="1" dirty="0" smtClean="0">
              <a:solidFill>
                <a:schemeClr val="tx1"/>
              </a:solidFill>
            </a:rPr>
            <a:t>Chapitre   III: Analyse  didactique  de l’activité Volley-ball             </a:t>
          </a:r>
          <a:endParaRPr lang="fr-FR" sz="1800" b="1" dirty="0">
            <a:solidFill>
              <a:schemeClr val="tx1"/>
            </a:solidFill>
          </a:endParaRPr>
        </a:p>
      </dgm:t>
    </dgm:pt>
    <dgm:pt modelId="{9A3578CE-5BE7-449F-BAEF-EE88EBB7B128}" type="parTrans" cxnId="{25988E41-1DAE-4A61-801B-481D75C21AC2}">
      <dgm:prSet/>
      <dgm:spPr/>
      <dgm:t>
        <a:bodyPr/>
        <a:lstStyle/>
        <a:p>
          <a:endParaRPr lang="fr-FR"/>
        </a:p>
      </dgm:t>
    </dgm:pt>
    <dgm:pt modelId="{07B7EE38-3778-4AE4-A406-946588B8DBA9}" type="sibTrans" cxnId="{25988E41-1DAE-4A61-801B-481D75C21AC2}">
      <dgm:prSet/>
      <dgm:spPr/>
      <dgm:t>
        <a:bodyPr/>
        <a:lstStyle/>
        <a:p>
          <a:endParaRPr lang="fr-FR"/>
        </a:p>
      </dgm:t>
    </dgm:pt>
    <dgm:pt modelId="{6FA5C247-6800-4674-B04B-BE7D189B7E82}">
      <dgm:prSet/>
      <dgm:spPr>
        <a:solidFill>
          <a:srgbClr val="FF0000"/>
        </a:solidFill>
      </dgm:spPr>
      <dgm:t>
        <a:bodyPr/>
        <a:lstStyle/>
        <a:p>
          <a:r>
            <a:rPr lang="fr-FR" b="1" dirty="0" smtClean="0">
              <a:solidFill>
                <a:schemeClr val="tx1"/>
              </a:solidFill>
            </a:rPr>
            <a:t>Chapitre   III: l’</a:t>
          </a:r>
          <a:r>
            <a:rPr lang="fr-FR" b="1" dirty="0" err="1" smtClean="0">
              <a:solidFill>
                <a:schemeClr val="tx1"/>
              </a:solidFill>
            </a:rPr>
            <a:t>éxperimentation</a:t>
          </a:r>
          <a:r>
            <a:rPr lang="fr-FR" b="1" dirty="0" smtClean="0">
              <a:solidFill>
                <a:schemeClr val="tx1"/>
              </a:solidFill>
            </a:rPr>
            <a:t> avec la classe de 3eme année</a:t>
          </a:r>
          <a:r>
            <a:rPr lang="en-US" b="1" dirty="0" smtClean="0">
              <a:solidFill>
                <a:schemeClr val="tx1"/>
              </a:solidFill>
            </a:rPr>
            <a:t>e </a:t>
          </a:r>
          <a:r>
            <a:rPr lang="en-US" b="1" dirty="0" err="1" smtClean="0">
              <a:solidFill>
                <a:schemeClr val="tx1"/>
              </a:solidFill>
            </a:rPr>
            <a:t>coll</a:t>
          </a:r>
          <a:r>
            <a:rPr lang="fr-FR" b="1" dirty="0" smtClean="0">
              <a:solidFill>
                <a:schemeClr val="tx1"/>
              </a:solidFill>
            </a:rPr>
            <a:t>é</a:t>
          </a:r>
          <a:r>
            <a:rPr lang="en-US" b="1" dirty="0" err="1" smtClean="0">
              <a:solidFill>
                <a:schemeClr val="tx1"/>
              </a:solidFill>
            </a:rPr>
            <a:t>giale</a:t>
          </a:r>
          <a:endParaRPr lang="fr-FR" dirty="0"/>
        </a:p>
      </dgm:t>
    </dgm:pt>
    <dgm:pt modelId="{C8EA18C2-F7E9-4DBF-88A9-D3BC37E13959}" type="parTrans" cxnId="{50D8BFC4-FC61-4D65-976B-8EC887DAE301}">
      <dgm:prSet/>
      <dgm:spPr/>
      <dgm:t>
        <a:bodyPr/>
        <a:lstStyle/>
        <a:p>
          <a:endParaRPr lang="fr-FR"/>
        </a:p>
      </dgm:t>
    </dgm:pt>
    <dgm:pt modelId="{AA11A345-3431-4D85-898D-E05454449318}" type="sibTrans" cxnId="{50D8BFC4-FC61-4D65-976B-8EC887DAE301}">
      <dgm:prSet/>
      <dgm:spPr/>
      <dgm:t>
        <a:bodyPr/>
        <a:lstStyle/>
        <a:p>
          <a:endParaRPr lang="fr-FR"/>
        </a:p>
      </dgm:t>
    </dgm:pt>
    <dgm:pt modelId="{3752A3E8-2E1C-49BB-8112-6CB85E767956}" type="pres">
      <dgm:prSet presAssocID="{E6BDEA6F-B931-4FA4-ADBE-113303C0CDA1}" presName="outerComposite" presStyleCnt="0">
        <dgm:presLayoutVars>
          <dgm:chMax val="5"/>
          <dgm:dir/>
          <dgm:resizeHandles val="exact"/>
        </dgm:presLayoutVars>
      </dgm:prSet>
      <dgm:spPr/>
      <dgm:t>
        <a:bodyPr/>
        <a:lstStyle/>
        <a:p>
          <a:endParaRPr lang="fr-FR"/>
        </a:p>
      </dgm:t>
    </dgm:pt>
    <dgm:pt modelId="{B2A48363-42B0-4187-ABDE-00AFA663E884}" type="pres">
      <dgm:prSet presAssocID="{E6BDEA6F-B931-4FA4-ADBE-113303C0CDA1}" presName="dummyMaxCanvas" presStyleCnt="0">
        <dgm:presLayoutVars/>
      </dgm:prSet>
      <dgm:spPr/>
    </dgm:pt>
    <dgm:pt modelId="{4EA2F31D-222B-48AE-A443-4D0281619FF8}" type="pres">
      <dgm:prSet presAssocID="{E6BDEA6F-B931-4FA4-ADBE-113303C0CDA1}" presName="FourNodes_1" presStyleLbl="node1" presStyleIdx="0" presStyleCnt="4">
        <dgm:presLayoutVars>
          <dgm:bulletEnabled val="1"/>
        </dgm:presLayoutVars>
      </dgm:prSet>
      <dgm:spPr/>
      <dgm:t>
        <a:bodyPr/>
        <a:lstStyle/>
        <a:p>
          <a:endParaRPr lang="fr-FR"/>
        </a:p>
      </dgm:t>
    </dgm:pt>
    <dgm:pt modelId="{B464C783-7516-4C33-91CF-C13DBE10AFC3}" type="pres">
      <dgm:prSet presAssocID="{E6BDEA6F-B931-4FA4-ADBE-113303C0CDA1}" presName="FourNodes_2" presStyleLbl="node1" presStyleIdx="1" presStyleCnt="4">
        <dgm:presLayoutVars>
          <dgm:bulletEnabled val="1"/>
        </dgm:presLayoutVars>
      </dgm:prSet>
      <dgm:spPr/>
      <dgm:t>
        <a:bodyPr/>
        <a:lstStyle/>
        <a:p>
          <a:endParaRPr lang="fr-FR"/>
        </a:p>
      </dgm:t>
    </dgm:pt>
    <dgm:pt modelId="{3B53A38E-B317-454B-B92F-7F377CD17849}" type="pres">
      <dgm:prSet presAssocID="{E6BDEA6F-B931-4FA4-ADBE-113303C0CDA1}" presName="FourNodes_3" presStyleLbl="node1" presStyleIdx="2" presStyleCnt="4">
        <dgm:presLayoutVars>
          <dgm:bulletEnabled val="1"/>
        </dgm:presLayoutVars>
      </dgm:prSet>
      <dgm:spPr/>
      <dgm:t>
        <a:bodyPr/>
        <a:lstStyle/>
        <a:p>
          <a:endParaRPr lang="fr-FR"/>
        </a:p>
      </dgm:t>
    </dgm:pt>
    <dgm:pt modelId="{25297362-8897-41AF-B921-1C8B83C74912}" type="pres">
      <dgm:prSet presAssocID="{E6BDEA6F-B931-4FA4-ADBE-113303C0CDA1}" presName="FourNodes_4" presStyleLbl="node1" presStyleIdx="3" presStyleCnt="4">
        <dgm:presLayoutVars>
          <dgm:bulletEnabled val="1"/>
        </dgm:presLayoutVars>
      </dgm:prSet>
      <dgm:spPr/>
      <dgm:t>
        <a:bodyPr/>
        <a:lstStyle/>
        <a:p>
          <a:endParaRPr lang="fr-FR"/>
        </a:p>
      </dgm:t>
    </dgm:pt>
    <dgm:pt modelId="{D746EACB-1858-4EE9-B206-E25393D9C6D5}" type="pres">
      <dgm:prSet presAssocID="{E6BDEA6F-B931-4FA4-ADBE-113303C0CDA1}" presName="FourConn_1-2" presStyleLbl="fgAccFollowNode1" presStyleIdx="0" presStyleCnt="3">
        <dgm:presLayoutVars>
          <dgm:bulletEnabled val="1"/>
        </dgm:presLayoutVars>
      </dgm:prSet>
      <dgm:spPr/>
      <dgm:t>
        <a:bodyPr/>
        <a:lstStyle/>
        <a:p>
          <a:endParaRPr lang="fr-FR"/>
        </a:p>
      </dgm:t>
    </dgm:pt>
    <dgm:pt modelId="{A6BCB3F5-BD4A-4475-BE90-640B75319901}" type="pres">
      <dgm:prSet presAssocID="{E6BDEA6F-B931-4FA4-ADBE-113303C0CDA1}" presName="FourConn_2-3" presStyleLbl="fgAccFollowNode1" presStyleIdx="1" presStyleCnt="3">
        <dgm:presLayoutVars>
          <dgm:bulletEnabled val="1"/>
        </dgm:presLayoutVars>
      </dgm:prSet>
      <dgm:spPr/>
      <dgm:t>
        <a:bodyPr/>
        <a:lstStyle/>
        <a:p>
          <a:endParaRPr lang="fr-FR"/>
        </a:p>
      </dgm:t>
    </dgm:pt>
    <dgm:pt modelId="{6C866F19-FA0E-49AD-8D6E-10C5912A8351}" type="pres">
      <dgm:prSet presAssocID="{E6BDEA6F-B931-4FA4-ADBE-113303C0CDA1}" presName="FourConn_3-4" presStyleLbl="fgAccFollowNode1" presStyleIdx="2" presStyleCnt="3">
        <dgm:presLayoutVars>
          <dgm:bulletEnabled val="1"/>
        </dgm:presLayoutVars>
      </dgm:prSet>
      <dgm:spPr/>
      <dgm:t>
        <a:bodyPr/>
        <a:lstStyle/>
        <a:p>
          <a:endParaRPr lang="fr-FR"/>
        </a:p>
      </dgm:t>
    </dgm:pt>
    <dgm:pt modelId="{3F0ECA19-5B58-4032-9352-565CF417DDF2}" type="pres">
      <dgm:prSet presAssocID="{E6BDEA6F-B931-4FA4-ADBE-113303C0CDA1}" presName="FourNodes_1_text" presStyleLbl="node1" presStyleIdx="3" presStyleCnt="4">
        <dgm:presLayoutVars>
          <dgm:bulletEnabled val="1"/>
        </dgm:presLayoutVars>
      </dgm:prSet>
      <dgm:spPr/>
      <dgm:t>
        <a:bodyPr/>
        <a:lstStyle/>
        <a:p>
          <a:endParaRPr lang="fr-FR"/>
        </a:p>
      </dgm:t>
    </dgm:pt>
    <dgm:pt modelId="{8B0A7AF7-299E-46AC-BB95-7CD6F171A9EC}" type="pres">
      <dgm:prSet presAssocID="{E6BDEA6F-B931-4FA4-ADBE-113303C0CDA1}" presName="FourNodes_2_text" presStyleLbl="node1" presStyleIdx="3" presStyleCnt="4">
        <dgm:presLayoutVars>
          <dgm:bulletEnabled val="1"/>
        </dgm:presLayoutVars>
      </dgm:prSet>
      <dgm:spPr/>
      <dgm:t>
        <a:bodyPr/>
        <a:lstStyle/>
        <a:p>
          <a:endParaRPr lang="fr-FR"/>
        </a:p>
      </dgm:t>
    </dgm:pt>
    <dgm:pt modelId="{EF4D7461-7275-488C-9279-EDF623407E68}" type="pres">
      <dgm:prSet presAssocID="{E6BDEA6F-B931-4FA4-ADBE-113303C0CDA1}" presName="FourNodes_3_text" presStyleLbl="node1" presStyleIdx="3" presStyleCnt="4">
        <dgm:presLayoutVars>
          <dgm:bulletEnabled val="1"/>
        </dgm:presLayoutVars>
      </dgm:prSet>
      <dgm:spPr/>
      <dgm:t>
        <a:bodyPr/>
        <a:lstStyle/>
        <a:p>
          <a:endParaRPr lang="fr-FR"/>
        </a:p>
      </dgm:t>
    </dgm:pt>
    <dgm:pt modelId="{E83D6D25-4957-45DB-A3A6-B3F0A5D0E1E8}" type="pres">
      <dgm:prSet presAssocID="{E6BDEA6F-B931-4FA4-ADBE-113303C0CDA1}" presName="FourNodes_4_text" presStyleLbl="node1" presStyleIdx="3" presStyleCnt="4">
        <dgm:presLayoutVars>
          <dgm:bulletEnabled val="1"/>
        </dgm:presLayoutVars>
      </dgm:prSet>
      <dgm:spPr/>
      <dgm:t>
        <a:bodyPr/>
        <a:lstStyle/>
        <a:p>
          <a:endParaRPr lang="fr-FR"/>
        </a:p>
      </dgm:t>
    </dgm:pt>
  </dgm:ptLst>
  <dgm:cxnLst>
    <dgm:cxn modelId="{D1D165A9-4AAE-46BB-A85B-72D64972FF2D}" type="presOf" srcId="{FF0C4BF7-63B6-47B7-82A8-6F216FEC4293}" destId="{EF4D7461-7275-488C-9279-EDF623407E68}" srcOrd="1" destOrd="0" presId="urn:microsoft.com/office/officeart/2005/8/layout/vProcess5"/>
    <dgm:cxn modelId="{025E3062-60BB-4BF7-8A59-EB7DAA340B17}" type="presOf" srcId="{07B7EE38-3778-4AE4-A406-946588B8DBA9}" destId="{6C866F19-FA0E-49AD-8D6E-10C5912A8351}" srcOrd="0" destOrd="0" presId="urn:microsoft.com/office/officeart/2005/8/layout/vProcess5"/>
    <dgm:cxn modelId="{2CB56EE9-2749-4EAA-8F28-386E399D912D}" type="presOf" srcId="{6FA5C247-6800-4674-B04B-BE7D189B7E82}" destId="{25297362-8897-41AF-B921-1C8B83C74912}" srcOrd="0" destOrd="0" presId="urn:microsoft.com/office/officeart/2005/8/layout/vProcess5"/>
    <dgm:cxn modelId="{A2FA744E-3786-4534-BE0C-959A8648BCE8}" type="presOf" srcId="{10155602-DF3F-4821-AE34-0CC6FAA93D8B}" destId="{3F0ECA19-5B58-4032-9352-565CF417DDF2}" srcOrd="1" destOrd="0" presId="urn:microsoft.com/office/officeart/2005/8/layout/vProcess5"/>
    <dgm:cxn modelId="{B3D9C1A9-35BB-4A00-8EF6-3C0EEC49565E}" type="presOf" srcId="{10155602-DF3F-4821-AE34-0CC6FAA93D8B}" destId="{4EA2F31D-222B-48AE-A443-4D0281619FF8}" srcOrd="0" destOrd="0" presId="urn:microsoft.com/office/officeart/2005/8/layout/vProcess5"/>
    <dgm:cxn modelId="{B9149DA6-C792-4254-ABC7-E00872676358}" type="presOf" srcId="{7E541CE0-B7F3-49CE-B42D-02597A361054}" destId="{8B0A7AF7-299E-46AC-BB95-7CD6F171A9EC}" srcOrd="1" destOrd="0" presId="urn:microsoft.com/office/officeart/2005/8/layout/vProcess5"/>
    <dgm:cxn modelId="{25988E41-1DAE-4A61-801B-481D75C21AC2}" srcId="{E6BDEA6F-B931-4FA4-ADBE-113303C0CDA1}" destId="{FF0C4BF7-63B6-47B7-82A8-6F216FEC4293}" srcOrd="2" destOrd="0" parTransId="{9A3578CE-5BE7-449F-BAEF-EE88EBB7B128}" sibTransId="{07B7EE38-3778-4AE4-A406-946588B8DBA9}"/>
    <dgm:cxn modelId="{50D8BFC4-FC61-4D65-976B-8EC887DAE301}" srcId="{E6BDEA6F-B931-4FA4-ADBE-113303C0CDA1}" destId="{6FA5C247-6800-4674-B04B-BE7D189B7E82}" srcOrd="3" destOrd="0" parTransId="{C8EA18C2-F7E9-4DBF-88A9-D3BC37E13959}" sibTransId="{AA11A345-3431-4D85-898D-E05454449318}"/>
    <dgm:cxn modelId="{CB1F3B37-B28C-4B04-B614-CE834A1866A6}" type="presOf" srcId="{1E411CBB-CD13-44FC-B845-CFA521E1CF7A}" destId="{D746EACB-1858-4EE9-B206-E25393D9C6D5}" srcOrd="0" destOrd="0" presId="urn:microsoft.com/office/officeart/2005/8/layout/vProcess5"/>
    <dgm:cxn modelId="{B0A5ADD9-2812-484D-A14A-921D12993372}" type="presOf" srcId="{ED3510B6-A97D-475F-9F2D-1958E379C2FB}" destId="{A6BCB3F5-BD4A-4475-BE90-640B75319901}" srcOrd="0" destOrd="0" presId="urn:microsoft.com/office/officeart/2005/8/layout/vProcess5"/>
    <dgm:cxn modelId="{20ADE6D0-5989-4F37-B003-3702968E03DE}" srcId="{E6BDEA6F-B931-4FA4-ADBE-113303C0CDA1}" destId="{10155602-DF3F-4821-AE34-0CC6FAA93D8B}" srcOrd="0" destOrd="0" parTransId="{3FD3F4CA-2E49-4C73-8E01-BEAD2E311795}" sibTransId="{1E411CBB-CD13-44FC-B845-CFA521E1CF7A}"/>
    <dgm:cxn modelId="{241064D5-92F3-4C6B-91BE-B6DFD196EEE0}" srcId="{E6BDEA6F-B931-4FA4-ADBE-113303C0CDA1}" destId="{7E541CE0-B7F3-49CE-B42D-02597A361054}" srcOrd="1" destOrd="0" parTransId="{4D8532D6-20C7-402F-B160-FAEAD3E71E0D}" sibTransId="{ED3510B6-A97D-475F-9F2D-1958E379C2FB}"/>
    <dgm:cxn modelId="{0E91559D-DD6F-457B-B9B5-7B2CD5D19314}" type="presOf" srcId="{6FA5C247-6800-4674-B04B-BE7D189B7E82}" destId="{E83D6D25-4957-45DB-A3A6-B3F0A5D0E1E8}" srcOrd="1" destOrd="0" presId="urn:microsoft.com/office/officeart/2005/8/layout/vProcess5"/>
    <dgm:cxn modelId="{188C2404-E646-4016-B4B6-4C3C3FCADC6A}" type="presOf" srcId="{7E541CE0-B7F3-49CE-B42D-02597A361054}" destId="{B464C783-7516-4C33-91CF-C13DBE10AFC3}" srcOrd="0" destOrd="0" presId="urn:microsoft.com/office/officeart/2005/8/layout/vProcess5"/>
    <dgm:cxn modelId="{0031719B-52F0-4D9D-A5CF-28FABF10050F}" type="presOf" srcId="{FF0C4BF7-63B6-47B7-82A8-6F216FEC4293}" destId="{3B53A38E-B317-454B-B92F-7F377CD17849}" srcOrd="0" destOrd="0" presId="urn:microsoft.com/office/officeart/2005/8/layout/vProcess5"/>
    <dgm:cxn modelId="{122A6334-FCE1-45F5-8B4B-BDE7E6C2C79C}" type="presOf" srcId="{E6BDEA6F-B931-4FA4-ADBE-113303C0CDA1}" destId="{3752A3E8-2E1C-49BB-8112-6CB85E767956}" srcOrd="0" destOrd="0" presId="urn:microsoft.com/office/officeart/2005/8/layout/vProcess5"/>
    <dgm:cxn modelId="{9D22B180-FBF4-476C-BDF6-83E878420098}" type="presParOf" srcId="{3752A3E8-2E1C-49BB-8112-6CB85E767956}" destId="{B2A48363-42B0-4187-ABDE-00AFA663E884}" srcOrd="0" destOrd="0" presId="urn:microsoft.com/office/officeart/2005/8/layout/vProcess5"/>
    <dgm:cxn modelId="{114B3B17-21E9-4216-81E6-9769867609D9}" type="presParOf" srcId="{3752A3E8-2E1C-49BB-8112-6CB85E767956}" destId="{4EA2F31D-222B-48AE-A443-4D0281619FF8}" srcOrd="1" destOrd="0" presId="urn:microsoft.com/office/officeart/2005/8/layout/vProcess5"/>
    <dgm:cxn modelId="{6DE77A91-FB1B-4F60-BD21-84BD722957CF}" type="presParOf" srcId="{3752A3E8-2E1C-49BB-8112-6CB85E767956}" destId="{B464C783-7516-4C33-91CF-C13DBE10AFC3}" srcOrd="2" destOrd="0" presId="urn:microsoft.com/office/officeart/2005/8/layout/vProcess5"/>
    <dgm:cxn modelId="{F939F4EB-D209-4747-90F0-6E7AE2A9DFE1}" type="presParOf" srcId="{3752A3E8-2E1C-49BB-8112-6CB85E767956}" destId="{3B53A38E-B317-454B-B92F-7F377CD17849}" srcOrd="3" destOrd="0" presId="urn:microsoft.com/office/officeart/2005/8/layout/vProcess5"/>
    <dgm:cxn modelId="{B7187AD8-4F5E-4E06-A77E-B9B3F2855DAC}" type="presParOf" srcId="{3752A3E8-2E1C-49BB-8112-6CB85E767956}" destId="{25297362-8897-41AF-B921-1C8B83C74912}" srcOrd="4" destOrd="0" presId="urn:microsoft.com/office/officeart/2005/8/layout/vProcess5"/>
    <dgm:cxn modelId="{A4634B2D-0559-4371-9008-4335E5CB8162}" type="presParOf" srcId="{3752A3E8-2E1C-49BB-8112-6CB85E767956}" destId="{D746EACB-1858-4EE9-B206-E25393D9C6D5}" srcOrd="5" destOrd="0" presId="urn:microsoft.com/office/officeart/2005/8/layout/vProcess5"/>
    <dgm:cxn modelId="{6529BE57-A185-45DA-AA70-A089FDA087BD}" type="presParOf" srcId="{3752A3E8-2E1C-49BB-8112-6CB85E767956}" destId="{A6BCB3F5-BD4A-4475-BE90-640B75319901}" srcOrd="6" destOrd="0" presId="urn:microsoft.com/office/officeart/2005/8/layout/vProcess5"/>
    <dgm:cxn modelId="{AFAB44AF-3967-4D13-B321-9D3B98E15D6F}" type="presParOf" srcId="{3752A3E8-2E1C-49BB-8112-6CB85E767956}" destId="{6C866F19-FA0E-49AD-8D6E-10C5912A8351}" srcOrd="7" destOrd="0" presId="urn:microsoft.com/office/officeart/2005/8/layout/vProcess5"/>
    <dgm:cxn modelId="{D20D1FBE-4C30-46A1-82D4-4B3B6AE5C1FA}" type="presParOf" srcId="{3752A3E8-2E1C-49BB-8112-6CB85E767956}" destId="{3F0ECA19-5B58-4032-9352-565CF417DDF2}" srcOrd="8" destOrd="0" presId="urn:microsoft.com/office/officeart/2005/8/layout/vProcess5"/>
    <dgm:cxn modelId="{A08FF852-DD12-4F6C-B99E-324DAA890781}" type="presParOf" srcId="{3752A3E8-2E1C-49BB-8112-6CB85E767956}" destId="{8B0A7AF7-299E-46AC-BB95-7CD6F171A9EC}" srcOrd="9" destOrd="0" presId="urn:microsoft.com/office/officeart/2005/8/layout/vProcess5"/>
    <dgm:cxn modelId="{7252E3F5-6D58-452F-A6A6-E6C543E3A302}" type="presParOf" srcId="{3752A3E8-2E1C-49BB-8112-6CB85E767956}" destId="{EF4D7461-7275-488C-9279-EDF623407E68}" srcOrd="10" destOrd="0" presId="urn:microsoft.com/office/officeart/2005/8/layout/vProcess5"/>
    <dgm:cxn modelId="{9D67B63A-863D-495B-8F3D-BCA18A243924}" type="presParOf" srcId="{3752A3E8-2E1C-49BB-8112-6CB85E767956}" destId="{E83D6D25-4957-45DB-A3A6-B3F0A5D0E1E8}" srcOrd="11" destOrd="0" presId="urn:microsoft.com/office/officeart/2005/8/layout/vProcess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D08DBBA-9B05-4A93-B548-CF688C6B0FC8}" type="doc">
      <dgm:prSet loTypeId="urn:microsoft.com/office/officeart/2005/8/layout/arrow1" loCatId="relationship" qsTypeId="urn:microsoft.com/office/officeart/2005/8/quickstyle/simple1" qsCatId="simple" csTypeId="urn:microsoft.com/office/officeart/2005/8/colors/accent1_2" csCatId="accent1" phldr="1"/>
      <dgm:spPr/>
      <dgm:t>
        <a:bodyPr/>
        <a:lstStyle/>
        <a:p>
          <a:endParaRPr lang="fr-FR"/>
        </a:p>
      </dgm:t>
    </dgm:pt>
    <dgm:pt modelId="{9D133F87-17D0-4676-A262-18BB7A1C0CBB}">
      <dgm:prSet phldrT="[Texte]"/>
      <dgm:spPr>
        <a:solidFill>
          <a:srgbClr val="FF0000"/>
        </a:solidFill>
      </dgm:spPr>
      <dgm:t>
        <a:bodyPr/>
        <a:lstStyle/>
        <a:p>
          <a:r>
            <a:rPr lang="en-US" b="1" dirty="0" smtClean="0">
              <a:solidFill>
                <a:schemeClr val="tx1"/>
              </a:solidFill>
            </a:rPr>
            <a:t>Conclusion g</a:t>
          </a:r>
          <a:r>
            <a:rPr lang="fr-FR" b="1" dirty="0" smtClean="0">
              <a:solidFill>
                <a:schemeClr val="tx1"/>
              </a:solidFill>
            </a:rPr>
            <a:t>é</a:t>
          </a:r>
          <a:r>
            <a:rPr lang="en-US" b="1" dirty="0" smtClean="0">
              <a:solidFill>
                <a:schemeClr val="tx1"/>
              </a:solidFill>
            </a:rPr>
            <a:t>n</a:t>
          </a:r>
          <a:r>
            <a:rPr lang="fr-FR" b="1" dirty="0" smtClean="0">
              <a:solidFill>
                <a:schemeClr val="tx1"/>
              </a:solidFill>
            </a:rPr>
            <a:t>é</a:t>
          </a:r>
          <a:r>
            <a:rPr lang="en-US" b="1" dirty="0" err="1" smtClean="0">
              <a:solidFill>
                <a:schemeClr val="tx1"/>
              </a:solidFill>
            </a:rPr>
            <a:t>rale</a:t>
          </a:r>
          <a:endParaRPr lang="fr-FR" b="1" dirty="0">
            <a:solidFill>
              <a:schemeClr val="tx1"/>
            </a:solidFill>
          </a:endParaRPr>
        </a:p>
      </dgm:t>
    </dgm:pt>
    <dgm:pt modelId="{02FCC097-1039-4B91-806D-FFD812F3ED31}" type="parTrans" cxnId="{6687ECF0-6DB0-4687-820F-7D5CDE7AA92D}">
      <dgm:prSet/>
      <dgm:spPr/>
      <dgm:t>
        <a:bodyPr/>
        <a:lstStyle/>
        <a:p>
          <a:endParaRPr lang="fr-FR"/>
        </a:p>
      </dgm:t>
    </dgm:pt>
    <dgm:pt modelId="{301E5DB9-1A9B-4D2E-B2C3-B3092326E637}" type="sibTrans" cxnId="{6687ECF0-6DB0-4687-820F-7D5CDE7AA92D}">
      <dgm:prSet/>
      <dgm:spPr/>
      <dgm:t>
        <a:bodyPr/>
        <a:lstStyle/>
        <a:p>
          <a:endParaRPr lang="fr-FR"/>
        </a:p>
      </dgm:t>
    </dgm:pt>
    <dgm:pt modelId="{14FF896B-2B4B-48B3-B850-FCBAB6AC9B6A}">
      <dgm:prSet phldrT="[Texte]"/>
      <dgm:spPr>
        <a:solidFill>
          <a:srgbClr val="FF0000"/>
        </a:solidFill>
      </dgm:spPr>
      <dgm:t>
        <a:bodyPr/>
        <a:lstStyle/>
        <a:p>
          <a:r>
            <a:rPr lang="en-US" b="1" dirty="0" smtClean="0">
              <a:solidFill>
                <a:schemeClr val="tx1"/>
              </a:solidFill>
            </a:rPr>
            <a:t>suggestions</a:t>
          </a:r>
          <a:endParaRPr lang="fr-FR" b="1" dirty="0">
            <a:solidFill>
              <a:schemeClr val="tx1"/>
            </a:solidFill>
          </a:endParaRPr>
        </a:p>
      </dgm:t>
    </dgm:pt>
    <dgm:pt modelId="{AC9D18B1-F9A4-4214-895F-0A1FE9C1890D}" type="parTrans" cxnId="{FA793B69-D858-4C49-9C09-4B6CEAB21663}">
      <dgm:prSet/>
      <dgm:spPr/>
      <dgm:t>
        <a:bodyPr/>
        <a:lstStyle/>
        <a:p>
          <a:endParaRPr lang="fr-FR"/>
        </a:p>
      </dgm:t>
    </dgm:pt>
    <dgm:pt modelId="{320EF7EF-B7E6-4CFB-86D3-0071A3D8B551}" type="sibTrans" cxnId="{FA793B69-D858-4C49-9C09-4B6CEAB21663}">
      <dgm:prSet/>
      <dgm:spPr/>
      <dgm:t>
        <a:bodyPr/>
        <a:lstStyle/>
        <a:p>
          <a:endParaRPr lang="fr-FR"/>
        </a:p>
      </dgm:t>
    </dgm:pt>
    <dgm:pt modelId="{FD8D0D12-2DD5-4916-849C-6B50947F5E41}" type="pres">
      <dgm:prSet presAssocID="{9D08DBBA-9B05-4A93-B548-CF688C6B0FC8}" presName="cycle" presStyleCnt="0">
        <dgm:presLayoutVars>
          <dgm:dir/>
          <dgm:resizeHandles val="exact"/>
        </dgm:presLayoutVars>
      </dgm:prSet>
      <dgm:spPr/>
      <dgm:t>
        <a:bodyPr/>
        <a:lstStyle/>
        <a:p>
          <a:endParaRPr lang="fr-FR"/>
        </a:p>
      </dgm:t>
    </dgm:pt>
    <dgm:pt modelId="{C69F0652-79D6-4DE7-AAB6-F72467D82F91}" type="pres">
      <dgm:prSet presAssocID="{9D133F87-17D0-4676-A262-18BB7A1C0CBB}" presName="arrow" presStyleLbl="node1" presStyleIdx="0" presStyleCnt="2">
        <dgm:presLayoutVars>
          <dgm:bulletEnabled val="1"/>
        </dgm:presLayoutVars>
      </dgm:prSet>
      <dgm:spPr/>
      <dgm:t>
        <a:bodyPr/>
        <a:lstStyle/>
        <a:p>
          <a:endParaRPr lang="fr-FR"/>
        </a:p>
      </dgm:t>
    </dgm:pt>
    <dgm:pt modelId="{2B6657D7-7E09-4463-9E9A-AF753889F506}" type="pres">
      <dgm:prSet presAssocID="{14FF896B-2B4B-48B3-B850-FCBAB6AC9B6A}" presName="arrow" presStyleLbl="node1" presStyleIdx="1" presStyleCnt="2">
        <dgm:presLayoutVars>
          <dgm:bulletEnabled val="1"/>
        </dgm:presLayoutVars>
      </dgm:prSet>
      <dgm:spPr/>
      <dgm:t>
        <a:bodyPr/>
        <a:lstStyle/>
        <a:p>
          <a:endParaRPr lang="fr-FR"/>
        </a:p>
      </dgm:t>
    </dgm:pt>
  </dgm:ptLst>
  <dgm:cxnLst>
    <dgm:cxn modelId="{FA793B69-D858-4C49-9C09-4B6CEAB21663}" srcId="{9D08DBBA-9B05-4A93-B548-CF688C6B0FC8}" destId="{14FF896B-2B4B-48B3-B850-FCBAB6AC9B6A}" srcOrd="1" destOrd="0" parTransId="{AC9D18B1-F9A4-4214-895F-0A1FE9C1890D}" sibTransId="{320EF7EF-B7E6-4CFB-86D3-0071A3D8B551}"/>
    <dgm:cxn modelId="{6687ECF0-6DB0-4687-820F-7D5CDE7AA92D}" srcId="{9D08DBBA-9B05-4A93-B548-CF688C6B0FC8}" destId="{9D133F87-17D0-4676-A262-18BB7A1C0CBB}" srcOrd="0" destOrd="0" parTransId="{02FCC097-1039-4B91-806D-FFD812F3ED31}" sibTransId="{301E5DB9-1A9B-4D2E-B2C3-B3092326E637}"/>
    <dgm:cxn modelId="{C49F5468-A8A8-4682-A6BE-EA3A072F4CE4}" type="presOf" srcId="{9D08DBBA-9B05-4A93-B548-CF688C6B0FC8}" destId="{FD8D0D12-2DD5-4916-849C-6B50947F5E41}" srcOrd="0" destOrd="0" presId="urn:microsoft.com/office/officeart/2005/8/layout/arrow1"/>
    <dgm:cxn modelId="{9C5D5442-CCE0-439E-B97E-7E7F41EE07BA}" type="presOf" srcId="{14FF896B-2B4B-48B3-B850-FCBAB6AC9B6A}" destId="{2B6657D7-7E09-4463-9E9A-AF753889F506}" srcOrd="0" destOrd="0" presId="urn:microsoft.com/office/officeart/2005/8/layout/arrow1"/>
    <dgm:cxn modelId="{97BFFE74-A115-4E69-A8F0-8B4937006063}" type="presOf" srcId="{9D133F87-17D0-4676-A262-18BB7A1C0CBB}" destId="{C69F0652-79D6-4DE7-AAB6-F72467D82F91}" srcOrd="0" destOrd="0" presId="urn:microsoft.com/office/officeart/2005/8/layout/arrow1"/>
    <dgm:cxn modelId="{606D6C3F-65A6-4D6E-9296-006C8DFD722C}" type="presParOf" srcId="{FD8D0D12-2DD5-4916-849C-6B50947F5E41}" destId="{C69F0652-79D6-4DE7-AAB6-F72467D82F91}" srcOrd="0" destOrd="0" presId="urn:microsoft.com/office/officeart/2005/8/layout/arrow1"/>
    <dgm:cxn modelId="{8728C2D3-25B1-4EEC-B345-54DF32993871}" type="presParOf" srcId="{FD8D0D12-2DD5-4916-849C-6B50947F5E41}" destId="{2B6657D7-7E09-4463-9E9A-AF753889F506}" srcOrd="1" destOrd="0" presId="urn:microsoft.com/office/officeart/2005/8/layout/arrow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03D3B34-4731-4F96-857B-3FB528CF2671}" type="doc">
      <dgm:prSet loTypeId="urn:microsoft.com/office/officeart/2005/8/layout/radial2" loCatId="relationship" qsTypeId="urn:microsoft.com/office/officeart/2005/8/quickstyle/simple1" qsCatId="simple" csTypeId="urn:microsoft.com/office/officeart/2005/8/colors/accent1_2" csCatId="accent1" phldr="1"/>
      <dgm:spPr/>
      <dgm:t>
        <a:bodyPr/>
        <a:lstStyle/>
        <a:p>
          <a:endParaRPr lang="fr-FR"/>
        </a:p>
      </dgm:t>
    </dgm:pt>
    <dgm:pt modelId="{4919E677-EB0F-445F-A84E-93AA92686C34}">
      <dgm:prSet phldrT="[Texte]"/>
      <dgm:spPr>
        <a:solidFill>
          <a:srgbClr val="FF0000"/>
        </a:solidFill>
      </dgm:spPr>
      <dgm:t>
        <a:bodyPr/>
        <a:lstStyle/>
        <a:p>
          <a:r>
            <a:rPr lang="en-US" b="1" dirty="0" err="1" smtClean="0"/>
            <a:t>Intrins</a:t>
          </a:r>
          <a:r>
            <a:rPr lang="fr-FR" b="1" dirty="0" smtClean="0"/>
            <a:t>é</a:t>
          </a:r>
          <a:r>
            <a:rPr lang="en-US" b="1" dirty="0" err="1" smtClean="0"/>
            <a:t>que</a:t>
          </a:r>
          <a:endParaRPr lang="fr-FR" b="1" dirty="0"/>
        </a:p>
      </dgm:t>
    </dgm:pt>
    <dgm:pt modelId="{9186944F-C884-4E81-9EA3-E86E09BA10D2}" type="parTrans" cxnId="{2567FF9B-15F9-4E20-85C6-F4C55C5F9D81}">
      <dgm:prSet/>
      <dgm:spPr/>
      <dgm:t>
        <a:bodyPr/>
        <a:lstStyle/>
        <a:p>
          <a:endParaRPr lang="fr-FR"/>
        </a:p>
      </dgm:t>
    </dgm:pt>
    <dgm:pt modelId="{32542DE7-D808-4A65-B573-5FBF05E2430A}" type="sibTrans" cxnId="{2567FF9B-15F9-4E20-85C6-F4C55C5F9D81}">
      <dgm:prSet/>
      <dgm:spPr/>
      <dgm:t>
        <a:bodyPr/>
        <a:lstStyle/>
        <a:p>
          <a:endParaRPr lang="fr-FR"/>
        </a:p>
      </dgm:t>
    </dgm:pt>
    <dgm:pt modelId="{2F566E65-644C-4038-85FE-C478955E2654}">
      <dgm:prSet phldrT="[Texte]"/>
      <dgm:spPr/>
      <dgm:t>
        <a:bodyPr/>
        <a:lstStyle/>
        <a:p>
          <a:endParaRPr lang="fr-FR" dirty="0"/>
        </a:p>
      </dgm:t>
    </dgm:pt>
    <dgm:pt modelId="{41A6DCFD-C4AD-471A-8149-4CDCFDFA4844}" type="parTrans" cxnId="{5BD4A782-8100-4C25-B6DD-29724F6F4595}">
      <dgm:prSet/>
      <dgm:spPr/>
      <dgm:t>
        <a:bodyPr/>
        <a:lstStyle/>
        <a:p>
          <a:endParaRPr lang="fr-FR"/>
        </a:p>
      </dgm:t>
    </dgm:pt>
    <dgm:pt modelId="{4C670764-4A7A-4580-A142-DB6A57DF1460}" type="sibTrans" cxnId="{5BD4A782-8100-4C25-B6DD-29724F6F4595}">
      <dgm:prSet/>
      <dgm:spPr/>
      <dgm:t>
        <a:bodyPr/>
        <a:lstStyle/>
        <a:p>
          <a:endParaRPr lang="fr-FR"/>
        </a:p>
      </dgm:t>
    </dgm:pt>
    <dgm:pt modelId="{EFD7A37F-BC78-40D9-943F-8E363FDD3637}">
      <dgm:prSet phldrT="[Texte]"/>
      <dgm:spPr>
        <a:solidFill>
          <a:srgbClr val="FF0000"/>
        </a:solidFill>
      </dgm:spPr>
      <dgm:t>
        <a:bodyPr/>
        <a:lstStyle/>
        <a:p>
          <a:r>
            <a:rPr lang="en-US" b="1" dirty="0" err="1" smtClean="0"/>
            <a:t>Extrins</a:t>
          </a:r>
          <a:r>
            <a:rPr lang="fr-FR" b="1" dirty="0" smtClean="0"/>
            <a:t>é</a:t>
          </a:r>
          <a:r>
            <a:rPr lang="en-US" b="1" dirty="0" err="1" smtClean="0"/>
            <a:t>que</a:t>
          </a:r>
          <a:endParaRPr lang="fr-FR" b="1" dirty="0"/>
        </a:p>
      </dgm:t>
    </dgm:pt>
    <dgm:pt modelId="{BAB7AB67-5E1D-40DE-B070-330E3CAFF9B3}" type="parTrans" cxnId="{70463390-46E1-43F0-8935-9AD23C4840BE}">
      <dgm:prSet/>
      <dgm:spPr/>
      <dgm:t>
        <a:bodyPr/>
        <a:lstStyle/>
        <a:p>
          <a:endParaRPr lang="fr-FR"/>
        </a:p>
      </dgm:t>
    </dgm:pt>
    <dgm:pt modelId="{8D5A841A-F5E7-4AA5-8C23-4EA6031BF6D0}" type="sibTrans" cxnId="{70463390-46E1-43F0-8935-9AD23C4840BE}">
      <dgm:prSet/>
      <dgm:spPr/>
      <dgm:t>
        <a:bodyPr/>
        <a:lstStyle/>
        <a:p>
          <a:endParaRPr lang="fr-FR"/>
        </a:p>
      </dgm:t>
    </dgm:pt>
    <dgm:pt modelId="{E06917D3-9012-4F6E-94AF-FDD2A5096EA5}">
      <dgm:prSet phldrT="[Texte]"/>
      <dgm:spPr/>
      <dgm:t>
        <a:bodyPr/>
        <a:lstStyle/>
        <a:p>
          <a:endParaRPr lang="fr-FR" dirty="0"/>
        </a:p>
      </dgm:t>
    </dgm:pt>
    <dgm:pt modelId="{06BF4492-C1A8-4F8C-83E7-6C25F4150617}" type="parTrans" cxnId="{B3F54E64-8145-4544-93A3-AA7EE1E03D44}">
      <dgm:prSet/>
      <dgm:spPr/>
      <dgm:t>
        <a:bodyPr/>
        <a:lstStyle/>
        <a:p>
          <a:endParaRPr lang="fr-FR"/>
        </a:p>
      </dgm:t>
    </dgm:pt>
    <dgm:pt modelId="{E87D4450-26D3-46F8-980F-99B4C7116F85}" type="sibTrans" cxnId="{B3F54E64-8145-4544-93A3-AA7EE1E03D44}">
      <dgm:prSet/>
      <dgm:spPr/>
      <dgm:t>
        <a:bodyPr/>
        <a:lstStyle/>
        <a:p>
          <a:endParaRPr lang="fr-FR"/>
        </a:p>
      </dgm:t>
    </dgm:pt>
    <dgm:pt modelId="{325834F9-7C48-4C17-A070-ED610A5AEF83}">
      <dgm:prSet phldrT="[Texte]" phldr="1"/>
      <dgm:spPr/>
      <dgm:t>
        <a:bodyPr/>
        <a:lstStyle/>
        <a:p>
          <a:endParaRPr lang="fr-FR" dirty="0"/>
        </a:p>
      </dgm:t>
    </dgm:pt>
    <dgm:pt modelId="{8D0DBE5C-9E92-46FC-80CC-92F809061C78}" type="parTrans" cxnId="{A334BBA7-E9DA-4AFA-B563-2338E965C032}">
      <dgm:prSet/>
      <dgm:spPr/>
      <dgm:t>
        <a:bodyPr/>
        <a:lstStyle/>
        <a:p>
          <a:endParaRPr lang="fr-FR"/>
        </a:p>
      </dgm:t>
    </dgm:pt>
    <dgm:pt modelId="{13FA53F1-3D92-4237-A923-012A5A0A0EDC}" type="sibTrans" cxnId="{A334BBA7-E9DA-4AFA-B563-2338E965C032}">
      <dgm:prSet/>
      <dgm:spPr/>
      <dgm:t>
        <a:bodyPr/>
        <a:lstStyle/>
        <a:p>
          <a:endParaRPr lang="fr-FR"/>
        </a:p>
      </dgm:t>
    </dgm:pt>
    <dgm:pt modelId="{C45697DE-9AD7-432F-8D3F-3553F99B2435}">
      <dgm:prSet phldrT="[Texte]"/>
      <dgm:spPr>
        <a:solidFill>
          <a:srgbClr val="FF0000"/>
        </a:solidFill>
      </dgm:spPr>
      <dgm:t>
        <a:bodyPr/>
        <a:lstStyle/>
        <a:p>
          <a:r>
            <a:rPr lang="en-US" b="1" dirty="0" err="1" smtClean="0"/>
            <a:t>Amotivation</a:t>
          </a:r>
          <a:endParaRPr lang="fr-FR" b="1" dirty="0"/>
        </a:p>
      </dgm:t>
    </dgm:pt>
    <dgm:pt modelId="{259740A2-2B45-4E80-BBE9-ACE398E21035}" type="parTrans" cxnId="{D5256E48-CB19-4A02-9A6C-759C36255DAE}">
      <dgm:prSet/>
      <dgm:spPr/>
      <dgm:t>
        <a:bodyPr/>
        <a:lstStyle/>
        <a:p>
          <a:endParaRPr lang="fr-FR"/>
        </a:p>
      </dgm:t>
    </dgm:pt>
    <dgm:pt modelId="{82D13388-26B6-4636-A122-8048AA041EFC}" type="sibTrans" cxnId="{D5256E48-CB19-4A02-9A6C-759C36255DAE}">
      <dgm:prSet/>
      <dgm:spPr/>
      <dgm:t>
        <a:bodyPr/>
        <a:lstStyle/>
        <a:p>
          <a:endParaRPr lang="fr-FR"/>
        </a:p>
      </dgm:t>
    </dgm:pt>
    <dgm:pt modelId="{B27B6475-2C90-4943-B90D-C1CD1F946B7C}">
      <dgm:prSet phldrT="[Texte]" phldr="1"/>
      <dgm:spPr/>
      <dgm:t>
        <a:bodyPr/>
        <a:lstStyle/>
        <a:p>
          <a:endParaRPr lang="fr-FR" dirty="0"/>
        </a:p>
      </dgm:t>
    </dgm:pt>
    <dgm:pt modelId="{5A42E0AC-F7F9-4527-AF7E-44470B653D17}" type="parTrans" cxnId="{2E5AC37C-24CF-45A2-B64B-4D4F32261B03}">
      <dgm:prSet/>
      <dgm:spPr/>
      <dgm:t>
        <a:bodyPr/>
        <a:lstStyle/>
        <a:p>
          <a:endParaRPr lang="fr-FR"/>
        </a:p>
      </dgm:t>
    </dgm:pt>
    <dgm:pt modelId="{1118C853-2E02-49C1-90AB-F7F8FA14F8FA}" type="sibTrans" cxnId="{2E5AC37C-24CF-45A2-B64B-4D4F32261B03}">
      <dgm:prSet/>
      <dgm:spPr/>
      <dgm:t>
        <a:bodyPr/>
        <a:lstStyle/>
        <a:p>
          <a:endParaRPr lang="fr-FR"/>
        </a:p>
      </dgm:t>
    </dgm:pt>
    <dgm:pt modelId="{6F4E65FC-56DE-4722-B29A-DCF6DD048E66}">
      <dgm:prSet phldrT="[Texte]" phldr="1"/>
      <dgm:spPr/>
      <dgm:t>
        <a:bodyPr/>
        <a:lstStyle/>
        <a:p>
          <a:endParaRPr lang="fr-FR" dirty="0"/>
        </a:p>
      </dgm:t>
    </dgm:pt>
    <dgm:pt modelId="{B323490F-AC92-4160-B3C2-FB64CEF50918}" type="parTrans" cxnId="{D46075FA-1B77-4986-A68A-19C1860296A9}">
      <dgm:prSet/>
      <dgm:spPr/>
      <dgm:t>
        <a:bodyPr/>
        <a:lstStyle/>
        <a:p>
          <a:endParaRPr lang="fr-FR"/>
        </a:p>
      </dgm:t>
    </dgm:pt>
    <dgm:pt modelId="{2ACBDACB-B883-4025-90EA-82C69DF3E7A3}" type="sibTrans" cxnId="{D46075FA-1B77-4986-A68A-19C1860296A9}">
      <dgm:prSet/>
      <dgm:spPr/>
      <dgm:t>
        <a:bodyPr/>
        <a:lstStyle/>
        <a:p>
          <a:endParaRPr lang="fr-FR"/>
        </a:p>
      </dgm:t>
    </dgm:pt>
    <dgm:pt modelId="{4294248C-E41A-4399-8096-9AF25A152FED}" type="pres">
      <dgm:prSet presAssocID="{203D3B34-4731-4F96-857B-3FB528CF2671}" presName="composite" presStyleCnt="0">
        <dgm:presLayoutVars>
          <dgm:chMax val="5"/>
          <dgm:dir/>
          <dgm:animLvl val="ctr"/>
          <dgm:resizeHandles val="exact"/>
        </dgm:presLayoutVars>
      </dgm:prSet>
      <dgm:spPr/>
      <dgm:t>
        <a:bodyPr/>
        <a:lstStyle/>
        <a:p>
          <a:endParaRPr lang="fr-FR"/>
        </a:p>
      </dgm:t>
    </dgm:pt>
    <dgm:pt modelId="{49FF67E0-0F6D-411E-A6D7-F502B0B581B9}" type="pres">
      <dgm:prSet presAssocID="{203D3B34-4731-4F96-857B-3FB528CF2671}" presName="cycle" presStyleCnt="0"/>
      <dgm:spPr/>
    </dgm:pt>
    <dgm:pt modelId="{DD40C422-9422-4033-A02F-50F55194C8D6}" type="pres">
      <dgm:prSet presAssocID="{203D3B34-4731-4F96-857B-3FB528CF2671}" presName="centerShape" presStyleCnt="0"/>
      <dgm:spPr/>
    </dgm:pt>
    <dgm:pt modelId="{CE144D1B-D554-4958-AC52-68432B6C31A8}" type="pres">
      <dgm:prSet presAssocID="{203D3B34-4731-4F96-857B-3FB528CF2671}" presName="connSite" presStyleLbl="node1" presStyleIdx="0" presStyleCnt="4"/>
      <dgm:spPr/>
    </dgm:pt>
    <dgm:pt modelId="{EF4DF5E8-E24A-461C-9467-DC6F796F2C6F}" type="pres">
      <dgm:prSet presAssocID="{203D3B34-4731-4F96-857B-3FB528CF2671}" presName="visible" presStyleLbl="node1" presStyleIdx="0" presStyleCnt="4" custScaleY="73995" custLinFactNeighborX="19160" custLinFactNeighborY="-2276"/>
      <dgm:spPr>
        <a:blipFill rotWithShape="0">
          <a:blip xmlns:r="http://schemas.openxmlformats.org/officeDocument/2006/relationships" r:embed="rId1"/>
          <a:stretch>
            <a:fillRect/>
          </a:stretch>
        </a:blipFill>
      </dgm:spPr>
    </dgm:pt>
    <dgm:pt modelId="{416AE3FF-8417-4403-8B26-ADC63D09E72B}" type="pres">
      <dgm:prSet presAssocID="{9186944F-C884-4E81-9EA3-E86E09BA10D2}" presName="Name25" presStyleLbl="parChTrans1D1" presStyleIdx="0" presStyleCnt="3"/>
      <dgm:spPr/>
      <dgm:t>
        <a:bodyPr/>
        <a:lstStyle/>
        <a:p>
          <a:endParaRPr lang="fr-FR"/>
        </a:p>
      </dgm:t>
    </dgm:pt>
    <dgm:pt modelId="{59B0E520-A6EF-4961-9166-919566BADEC7}" type="pres">
      <dgm:prSet presAssocID="{4919E677-EB0F-445F-A84E-93AA92686C34}" presName="node" presStyleCnt="0"/>
      <dgm:spPr/>
    </dgm:pt>
    <dgm:pt modelId="{E0072BB3-D427-405D-8BC8-DE8ECA74B519}" type="pres">
      <dgm:prSet presAssocID="{4919E677-EB0F-445F-A84E-93AA92686C34}" presName="parentNode" presStyleLbl="node1" presStyleIdx="1" presStyleCnt="4" custScaleX="282584" custLinFactNeighborX="41043" custLinFactNeighborY="527">
        <dgm:presLayoutVars>
          <dgm:chMax val="1"/>
          <dgm:bulletEnabled val="1"/>
        </dgm:presLayoutVars>
      </dgm:prSet>
      <dgm:spPr/>
      <dgm:t>
        <a:bodyPr/>
        <a:lstStyle/>
        <a:p>
          <a:endParaRPr lang="fr-FR"/>
        </a:p>
      </dgm:t>
    </dgm:pt>
    <dgm:pt modelId="{77FF7BCE-052E-4369-930B-CD7FE8873796}" type="pres">
      <dgm:prSet presAssocID="{4919E677-EB0F-445F-A84E-93AA92686C34}" presName="childNode" presStyleLbl="revTx" presStyleIdx="0" presStyleCnt="3">
        <dgm:presLayoutVars>
          <dgm:bulletEnabled val="1"/>
        </dgm:presLayoutVars>
      </dgm:prSet>
      <dgm:spPr/>
      <dgm:t>
        <a:bodyPr/>
        <a:lstStyle/>
        <a:p>
          <a:endParaRPr lang="fr-FR"/>
        </a:p>
      </dgm:t>
    </dgm:pt>
    <dgm:pt modelId="{E27A71C8-1C31-44BD-821C-059682D19B2B}" type="pres">
      <dgm:prSet presAssocID="{BAB7AB67-5E1D-40DE-B070-330E3CAFF9B3}" presName="Name25" presStyleLbl="parChTrans1D1" presStyleIdx="1" presStyleCnt="3"/>
      <dgm:spPr/>
      <dgm:t>
        <a:bodyPr/>
        <a:lstStyle/>
        <a:p>
          <a:endParaRPr lang="fr-FR"/>
        </a:p>
      </dgm:t>
    </dgm:pt>
    <dgm:pt modelId="{40E53FFE-6977-4BAD-8C01-A2B75D11C262}" type="pres">
      <dgm:prSet presAssocID="{EFD7A37F-BC78-40D9-943F-8E363FDD3637}" presName="node" presStyleCnt="0"/>
      <dgm:spPr/>
    </dgm:pt>
    <dgm:pt modelId="{BEEE37FF-6D6E-4D55-83CD-DB9E2A409FBE}" type="pres">
      <dgm:prSet presAssocID="{EFD7A37F-BC78-40D9-943F-8E363FDD3637}" presName="parentNode" presStyleLbl="node1" presStyleIdx="2" presStyleCnt="4" custScaleX="235499" custLinFactX="12761" custLinFactNeighborX="100000" custLinFactNeighborY="-9222">
        <dgm:presLayoutVars>
          <dgm:chMax val="1"/>
          <dgm:bulletEnabled val="1"/>
        </dgm:presLayoutVars>
      </dgm:prSet>
      <dgm:spPr/>
      <dgm:t>
        <a:bodyPr/>
        <a:lstStyle/>
        <a:p>
          <a:endParaRPr lang="fr-FR"/>
        </a:p>
      </dgm:t>
    </dgm:pt>
    <dgm:pt modelId="{5CE55265-C439-4B94-BF55-53DD064056DF}" type="pres">
      <dgm:prSet presAssocID="{EFD7A37F-BC78-40D9-943F-8E363FDD3637}" presName="childNode" presStyleLbl="revTx" presStyleIdx="1" presStyleCnt="3">
        <dgm:presLayoutVars>
          <dgm:bulletEnabled val="1"/>
        </dgm:presLayoutVars>
      </dgm:prSet>
      <dgm:spPr/>
      <dgm:t>
        <a:bodyPr/>
        <a:lstStyle/>
        <a:p>
          <a:endParaRPr lang="fr-FR"/>
        </a:p>
      </dgm:t>
    </dgm:pt>
    <dgm:pt modelId="{B73586A2-CAF4-47D7-9A55-D1C8883EA217}" type="pres">
      <dgm:prSet presAssocID="{259740A2-2B45-4E80-BBE9-ACE398E21035}" presName="Name25" presStyleLbl="parChTrans1D1" presStyleIdx="2" presStyleCnt="3"/>
      <dgm:spPr/>
      <dgm:t>
        <a:bodyPr/>
        <a:lstStyle/>
        <a:p>
          <a:endParaRPr lang="fr-FR"/>
        </a:p>
      </dgm:t>
    </dgm:pt>
    <dgm:pt modelId="{7FBCDE98-450E-40BB-8146-9140FEFD93CF}" type="pres">
      <dgm:prSet presAssocID="{C45697DE-9AD7-432F-8D3F-3553F99B2435}" presName="node" presStyleCnt="0"/>
      <dgm:spPr/>
    </dgm:pt>
    <dgm:pt modelId="{90E2738E-BA3E-45B4-BB45-B75D6BF609E8}" type="pres">
      <dgm:prSet presAssocID="{C45697DE-9AD7-432F-8D3F-3553F99B2435}" presName="parentNode" presStyleLbl="node1" presStyleIdx="3" presStyleCnt="4" custScaleX="281900" custLinFactNeighborX="78028" custLinFactNeighborY="-6530">
        <dgm:presLayoutVars>
          <dgm:chMax val="1"/>
          <dgm:bulletEnabled val="1"/>
        </dgm:presLayoutVars>
      </dgm:prSet>
      <dgm:spPr/>
      <dgm:t>
        <a:bodyPr/>
        <a:lstStyle/>
        <a:p>
          <a:endParaRPr lang="fr-FR"/>
        </a:p>
      </dgm:t>
    </dgm:pt>
    <dgm:pt modelId="{FD197CB0-63D9-446C-9B4B-5B8719F29A7B}" type="pres">
      <dgm:prSet presAssocID="{C45697DE-9AD7-432F-8D3F-3553F99B2435}" presName="childNode" presStyleLbl="revTx" presStyleIdx="2" presStyleCnt="3">
        <dgm:presLayoutVars>
          <dgm:bulletEnabled val="1"/>
        </dgm:presLayoutVars>
      </dgm:prSet>
      <dgm:spPr/>
      <dgm:t>
        <a:bodyPr/>
        <a:lstStyle/>
        <a:p>
          <a:endParaRPr lang="fr-FR"/>
        </a:p>
      </dgm:t>
    </dgm:pt>
  </dgm:ptLst>
  <dgm:cxnLst>
    <dgm:cxn modelId="{ADDE872D-33AF-4F70-96D9-6C09E985C141}" type="presOf" srcId="{325834F9-7C48-4C17-A070-ED610A5AEF83}" destId="{5CE55265-C439-4B94-BF55-53DD064056DF}" srcOrd="0" destOrd="1" presId="urn:microsoft.com/office/officeart/2005/8/layout/radial2"/>
    <dgm:cxn modelId="{2E5AC37C-24CF-45A2-B64B-4D4F32261B03}" srcId="{C45697DE-9AD7-432F-8D3F-3553F99B2435}" destId="{B27B6475-2C90-4943-B90D-C1CD1F946B7C}" srcOrd="0" destOrd="0" parTransId="{5A42E0AC-F7F9-4527-AF7E-44470B653D17}" sibTransId="{1118C853-2E02-49C1-90AB-F7F8FA14F8FA}"/>
    <dgm:cxn modelId="{A334BBA7-E9DA-4AFA-B563-2338E965C032}" srcId="{EFD7A37F-BC78-40D9-943F-8E363FDD3637}" destId="{325834F9-7C48-4C17-A070-ED610A5AEF83}" srcOrd="1" destOrd="0" parTransId="{8D0DBE5C-9E92-46FC-80CC-92F809061C78}" sibTransId="{13FA53F1-3D92-4237-A923-012A5A0A0EDC}"/>
    <dgm:cxn modelId="{A3773E34-0F0E-44D0-B5EC-CB0F98238593}" type="presOf" srcId="{203D3B34-4731-4F96-857B-3FB528CF2671}" destId="{4294248C-E41A-4399-8096-9AF25A152FED}" srcOrd="0" destOrd="0" presId="urn:microsoft.com/office/officeart/2005/8/layout/radial2"/>
    <dgm:cxn modelId="{333AC33A-F323-4E9A-A502-F028182E1907}" type="presOf" srcId="{4919E677-EB0F-445F-A84E-93AA92686C34}" destId="{E0072BB3-D427-405D-8BC8-DE8ECA74B519}" srcOrd="0" destOrd="0" presId="urn:microsoft.com/office/officeart/2005/8/layout/radial2"/>
    <dgm:cxn modelId="{5274D9BA-6152-4133-8210-9D20A4F98F43}" type="presOf" srcId="{2F566E65-644C-4038-85FE-C478955E2654}" destId="{77FF7BCE-052E-4369-930B-CD7FE8873796}" srcOrd="0" destOrd="0" presId="urn:microsoft.com/office/officeart/2005/8/layout/radial2"/>
    <dgm:cxn modelId="{EE5C1009-A631-40DD-9B17-3B25C81FFD19}" type="presOf" srcId="{EFD7A37F-BC78-40D9-943F-8E363FDD3637}" destId="{BEEE37FF-6D6E-4D55-83CD-DB9E2A409FBE}" srcOrd="0" destOrd="0" presId="urn:microsoft.com/office/officeart/2005/8/layout/radial2"/>
    <dgm:cxn modelId="{70463390-46E1-43F0-8935-9AD23C4840BE}" srcId="{203D3B34-4731-4F96-857B-3FB528CF2671}" destId="{EFD7A37F-BC78-40D9-943F-8E363FDD3637}" srcOrd="1" destOrd="0" parTransId="{BAB7AB67-5E1D-40DE-B070-330E3CAFF9B3}" sibTransId="{8D5A841A-F5E7-4AA5-8C23-4EA6031BF6D0}"/>
    <dgm:cxn modelId="{A9CEC45B-7C7D-4B4F-974B-285B3A62535A}" type="presOf" srcId="{C45697DE-9AD7-432F-8D3F-3553F99B2435}" destId="{90E2738E-BA3E-45B4-BB45-B75D6BF609E8}" srcOrd="0" destOrd="0" presId="urn:microsoft.com/office/officeart/2005/8/layout/radial2"/>
    <dgm:cxn modelId="{FE3DE827-C229-493E-A865-8ACFAFDA174E}" type="presOf" srcId="{B27B6475-2C90-4943-B90D-C1CD1F946B7C}" destId="{FD197CB0-63D9-446C-9B4B-5B8719F29A7B}" srcOrd="0" destOrd="0" presId="urn:microsoft.com/office/officeart/2005/8/layout/radial2"/>
    <dgm:cxn modelId="{BED88C5F-91EA-456C-B09F-B3058AD3967D}" type="presOf" srcId="{BAB7AB67-5E1D-40DE-B070-330E3CAFF9B3}" destId="{E27A71C8-1C31-44BD-821C-059682D19B2B}" srcOrd="0" destOrd="0" presId="urn:microsoft.com/office/officeart/2005/8/layout/radial2"/>
    <dgm:cxn modelId="{5BD4A782-8100-4C25-B6DD-29724F6F4595}" srcId="{4919E677-EB0F-445F-A84E-93AA92686C34}" destId="{2F566E65-644C-4038-85FE-C478955E2654}" srcOrd="0" destOrd="0" parTransId="{41A6DCFD-C4AD-471A-8149-4CDCFDFA4844}" sibTransId="{4C670764-4A7A-4580-A142-DB6A57DF1460}"/>
    <dgm:cxn modelId="{56E1224C-9FE4-4CBE-A354-B367C7079641}" type="presOf" srcId="{259740A2-2B45-4E80-BBE9-ACE398E21035}" destId="{B73586A2-CAF4-47D7-9A55-D1C8883EA217}" srcOrd="0" destOrd="0" presId="urn:microsoft.com/office/officeart/2005/8/layout/radial2"/>
    <dgm:cxn modelId="{D46075FA-1B77-4986-A68A-19C1860296A9}" srcId="{C45697DE-9AD7-432F-8D3F-3553F99B2435}" destId="{6F4E65FC-56DE-4722-B29A-DCF6DD048E66}" srcOrd="1" destOrd="0" parTransId="{B323490F-AC92-4160-B3C2-FB64CEF50918}" sibTransId="{2ACBDACB-B883-4025-90EA-82C69DF3E7A3}"/>
    <dgm:cxn modelId="{DD975137-D14F-4F0A-8182-96CAA8F27150}" type="presOf" srcId="{E06917D3-9012-4F6E-94AF-FDD2A5096EA5}" destId="{5CE55265-C439-4B94-BF55-53DD064056DF}" srcOrd="0" destOrd="0" presId="urn:microsoft.com/office/officeart/2005/8/layout/radial2"/>
    <dgm:cxn modelId="{2567FF9B-15F9-4E20-85C6-F4C55C5F9D81}" srcId="{203D3B34-4731-4F96-857B-3FB528CF2671}" destId="{4919E677-EB0F-445F-A84E-93AA92686C34}" srcOrd="0" destOrd="0" parTransId="{9186944F-C884-4E81-9EA3-E86E09BA10D2}" sibTransId="{32542DE7-D808-4A65-B573-5FBF05E2430A}"/>
    <dgm:cxn modelId="{7928DF15-8782-419B-B1F3-4EED56930B7B}" type="presOf" srcId="{9186944F-C884-4E81-9EA3-E86E09BA10D2}" destId="{416AE3FF-8417-4403-8B26-ADC63D09E72B}" srcOrd="0" destOrd="0" presId="urn:microsoft.com/office/officeart/2005/8/layout/radial2"/>
    <dgm:cxn modelId="{B6073ABD-EC9F-411A-9942-C5748043F3BC}" type="presOf" srcId="{6F4E65FC-56DE-4722-B29A-DCF6DD048E66}" destId="{FD197CB0-63D9-446C-9B4B-5B8719F29A7B}" srcOrd="0" destOrd="1" presId="urn:microsoft.com/office/officeart/2005/8/layout/radial2"/>
    <dgm:cxn modelId="{B3F54E64-8145-4544-93A3-AA7EE1E03D44}" srcId="{EFD7A37F-BC78-40D9-943F-8E363FDD3637}" destId="{E06917D3-9012-4F6E-94AF-FDD2A5096EA5}" srcOrd="0" destOrd="0" parTransId="{06BF4492-C1A8-4F8C-83E7-6C25F4150617}" sibTransId="{E87D4450-26D3-46F8-980F-99B4C7116F85}"/>
    <dgm:cxn modelId="{D5256E48-CB19-4A02-9A6C-759C36255DAE}" srcId="{203D3B34-4731-4F96-857B-3FB528CF2671}" destId="{C45697DE-9AD7-432F-8D3F-3553F99B2435}" srcOrd="2" destOrd="0" parTransId="{259740A2-2B45-4E80-BBE9-ACE398E21035}" sibTransId="{82D13388-26B6-4636-A122-8048AA041EFC}"/>
    <dgm:cxn modelId="{950F02B6-F78E-4869-A600-4D678BD2DAC4}" type="presParOf" srcId="{4294248C-E41A-4399-8096-9AF25A152FED}" destId="{49FF67E0-0F6D-411E-A6D7-F502B0B581B9}" srcOrd="0" destOrd="0" presId="urn:microsoft.com/office/officeart/2005/8/layout/radial2"/>
    <dgm:cxn modelId="{641A4B02-9F5A-4975-B91B-986B53342D79}" type="presParOf" srcId="{49FF67E0-0F6D-411E-A6D7-F502B0B581B9}" destId="{DD40C422-9422-4033-A02F-50F55194C8D6}" srcOrd="0" destOrd="0" presId="urn:microsoft.com/office/officeart/2005/8/layout/radial2"/>
    <dgm:cxn modelId="{5A31D1AC-247D-4D07-BAD1-4090012CEACE}" type="presParOf" srcId="{DD40C422-9422-4033-A02F-50F55194C8D6}" destId="{CE144D1B-D554-4958-AC52-68432B6C31A8}" srcOrd="0" destOrd="0" presId="urn:microsoft.com/office/officeart/2005/8/layout/radial2"/>
    <dgm:cxn modelId="{E705DC69-296F-435E-9741-7B5BC7798F9D}" type="presParOf" srcId="{DD40C422-9422-4033-A02F-50F55194C8D6}" destId="{EF4DF5E8-E24A-461C-9467-DC6F796F2C6F}" srcOrd="1" destOrd="0" presId="urn:microsoft.com/office/officeart/2005/8/layout/radial2"/>
    <dgm:cxn modelId="{FA06EB87-73FA-4294-8B19-8C8AEC216F24}" type="presParOf" srcId="{49FF67E0-0F6D-411E-A6D7-F502B0B581B9}" destId="{416AE3FF-8417-4403-8B26-ADC63D09E72B}" srcOrd="1" destOrd="0" presId="urn:microsoft.com/office/officeart/2005/8/layout/radial2"/>
    <dgm:cxn modelId="{69FF9550-8EDA-469F-BEB2-0E0BCBB165AA}" type="presParOf" srcId="{49FF67E0-0F6D-411E-A6D7-F502B0B581B9}" destId="{59B0E520-A6EF-4961-9166-919566BADEC7}" srcOrd="2" destOrd="0" presId="urn:microsoft.com/office/officeart/2005/8/layout/radial2"/>
    <dgm:cxn modelId="{7DBEB50A-E0DE-495A-9922-8A8E30D51627}" type="presParOf" srcId="{59B0E520-A6EF-4961-9166-919566BADEC7}" destId="{E0072BB3-D427-405D-8BC8-DE8ECA74B519}" srcOrd="0" destOrd="0" presId="urn:microsoft.com/office/officeart/2005/8/layout/radial2"/>
    <dgm:cxn modelId="{1A52A486-D0B0-4F94-9D63-7978F0D2F16C}" type="presParOf" srcId="{59B0E520-A6EF-4961-9166-919566BADEC7}" destId="{77FF7BCE-052E-4369-930B-CD7FE8873796}" srcOrd="1" destOrd="0" presId="urn:microsoft.com/office/officeart/2005/8/layout/radial2"/>
    <dgm:cxn modelId="{D3B6EA75-FB6C-4AAC-9B9C-C9C87957C558}" type="presParOf" srcId="{49FF67E0-0F6D-411E-A6D7-F502B0B581B9}" destId="{E27A71C8-1C31-44BD-821C-059682D19B2B}" srcOrd="3" destOrd="0" presId="urn:microsoft.com/office/officeart/2005/8/layout/radial2"/>
    <dgm:cxn modelId="{F8F83C33-0C45-4065-979A-DB98EEB983C7}" type="presParOf" srcId="{49FF67E0-0F6D-411E-A6D7-F502B0B581B9}" destId="{40E53FFE-6977-4BAD-8C01-A2B75D11C262}" srcOrd="4" destOrd="0" presId="urn:microsoft.com/office/officeart/2005/8/layout/radial2"/>
    <dgm:cxn modelId="{107F7747-490C-4AAB-853A-F902123B6D43}" type="presParOf" srcId="{40E53FFE-6977-4BAD-8C01-A2B75D11C262}" destId="{BEEE37FF-6D6E-4D55-83CD-DB9E2A409FBE}" srcOrd="0" destOrd="0" presId="urn:microsoft.com/office/officeart/2005/8/layout/radial2"/>
    <dgm:cxn modelId="{72703682-837D-47E5-AAD2-F4F15FA77D0B}" type="presParOf" srcId="{40E53FFE-6977-4BAD-8C01-A2B75D11C262}" destId="{5CE55265-C439-4B94-BF55-53DD064056DF}" srcOrd="1" destOrd="0" presId="urn:microsoft.com/office/officeart/2005/8/layout/radial2"/>
    <dgm:cxn modelId="{D06EE21D-AD03-4111-A887-90B267B6D942}" type="presParOf" srcId="{49FF67E0-0F6D-411E-A6D7-F502B0B581B9}" destId="{B73586A2-CAF4-47D7-9A55-D1C8883EA217}" srcOrd="5" destOrd="0" presId="urn:microsoft.com/office/officeart/2005/8/layout/radial2"/>
    <dgm:cxn modelId="{3F514C55-DC1F-4DE4-B1B0-E12CD3ECB31D}" type="presParOf" srcId="{49FF67E0-0F6D-411E-A6D7-F502B0B581B9}" destId="{7FBCDE98-450E-40BB-8146-9140FEFD93CF}" srcOrd="6" destOrd="0" presId="urn:microsoft.com/office/officeart/2005/8/layout/radial2"/>
    <dgm:cxn modelId="{FFABD0E3-3834-4998-9878-80C1889A0756}" type="presParOf" srcId="{7FBCDE98-450E-40BB-8146-9140FEFD93CF}" destId="{90E2738E-BA3E-45B4-BB45-B75D6BF609E8}" srcOrd="0" destOrd="0" presId="urn:microsoft.com/office/officeart/2005/8/layout/radial2"/>
    <dgm:cxn modelId="{66C1C25D-DCF6-420B-A6F4-8442ECC5A24C}" type="presParOf" srcId="{7FBCDE98-450E-40BB-8146-9140FEFD93CF}" destId="{FD197CB0-63D9-446C-9B4B-5B8719F29A7B}" srcOrd="1" destOrd="0" presId="urn:microsoft.com/office/officeart/2005/8/layout/radial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8CF2F14E-729A-4ECA-902A-7A0EEA18CA93}" type="doc">
      <dgm:prSet loTypeId="urn:microsoft.com/office/officeart/2005/8/layout/hList7" loCatId="process" qsTypeId="urn:microsoft.com/office/officeart/2005/8/quickstyle/simple1" qsCatId="simple" csTypeId="urn:microsoft.com/office/officeart/2005/8/colors/accent1_2" csCatId="accent1" phldr="1"/>
      <dgm:spPr/>
    </dgm:pt>
    <dgm:pt modelId="{B9536A26-CAD8-4547-AE5A-E1844F35F831}">
      <dgm:prSet phldrT="[Texte]" custT="1"/>
      <dgm:spPr>
        <a:solidFill>
          <a:schemeClr val="bg1">
            <a:lumMod val="85000"/>
          </a:schemeClr>
        </a:solidFill>
      </dgm:spPr>
      <dgm:t>
        <a:bodyPr/>
        <a:lstStyle/>
        <a:p>
          <a:pPr algn="l"/>
          <a:r>
            <a:rPr lang="fr-FR" sz="1200" b="1" dirty="0" smtClean="0">
              <a:solidFill>
                <a:schemeClr val="tx1"/>
              </a:solidFill>
            </a:rPr>
            <a:t>NOUVELLE</a:t>
          </a:r>
          <a:endParaRPr lang="fr-FR" sz="1200" b="1" dirty="0">
            <a:solidFill>
              <a:schemeClr val="tx1"/>
            </a:solidFill>
          </a:endParaRPr>
        </a:p>
      </dgm:t>
    </dgm:pt>
    <dgm:pt modelId="{9001BEE1-BC4E-4348-9A67-F9B7BE1A4C61}" type="parTrans" cxnId="{86B9C9D4-A301-41EB-892C-AD4AA5ECD7C8}">
      <dgm:prSet/>
      <dgm:spPr/>
      <dgm:t>
        <a:bodyPr/>
        <a:lstStyle/>
        <a:p>
          <a:endParaRPr lang="fr-FR"/>
        </a:p>
      </dgm:t>
    </dgm:pt>
    <dgm:pt modelId="{AA3018ED-892D-4F1F-B5CB-B14B82637F3F}" type="sibTrans" cxnId="{86B9C9D4-A301-41EB-892C-AD4AA5ECD7C8}">
      <dgm:prSet/>
      <dgm:spPr/>
      <dgm:t>
        <a:bodyPr/>
        <a:lstStyle/>
        <a:p>
          <a:endParaRPr lang="fr-FR"/>
        </a:p>
      </dgm:t>
    </dgm:pt>
    <dgm:pt modelId="{23E9C1D9-73F7-49A0-B98F-945CFCBCE096}">
      <dgm:prSet phldrT="[Texte]" custT="1"/>
      <dgm:spPr>
        <a:solidFill>
          <a:schemeClr val="tx1"/>
        </a:solidFill>
      </dgm:spPr>
      <dgm:t>
        <a:bodyPr/>
        <a:lstStyle/>
        <a:p>
          <a:r>
            <a:rPr lang="en-US" sz="1200" dirty="0" smtClean="0"/>
            <a:t>APS</a:t>
          </a:r>
          <a:endParaRPr lang="fr-FR" sz="1200" dirty="0"/>
        </a:p>
      </dgm:t>
    </dgm:pt>
    <dgm:pt modelId="{350E7DED-2F17-48A9-B6AA-59430A608817}" type="parTrans" cxnId="{0B3A9714-FB0E-4002-9765-24BF65754E52}">
      <dgm:prSet/>
      <dgm:spPr/>
      <dgm:t>
        <a:bodyPr/>
        <a:lstStyle/>
        <a:p>
          <a:endParaRPr lang="fr-FR"/>
        </a:p>
      </dgm:t>
    </dgm:pt>
    <dgm:pt modelId="{4697BF83-FBDC-4129-A079-8CE2A53EBC77}" type="sibTrans" cxnId="{0B3A9714-FB0E-4002-9765-24BF65754E52}">
      <dgm:prSet/>
      <dgm:spPr/>
      <dgm:t>
        <a:bodyPr/>
        <a:lstStyle/>
        <a:p>
          <a:endParaRPr lang="fr-FR"/>
        </a:p>
      </dgm:t>
    </dgm:pt>
    <dgm:pt modelId="{7265F495-FF59-4DC8-9F05-B26CFC2EBFD4}">
      <dgm:prSet phldrT="[Texte]" custT="1"/>
      <dgm:spPr>
        <a:solidFill>
          <a:srgbClr val="FF0000"/>
        </a:solidFill>
      </dgm:spPr>
      <dgm:t>
        <a:bodyPr/>
        <a:lstStyle/>
        <a:p>
          <a:pPr algn="l"/>
          <a:r>
            <a:rPr lang="en-US" sz="1200" b="1" dirty="0" smtClean="0">
              <a:solidFill>
                <a:schemeClr val="tx1"/>
              </a:solidFill>
            </a:rPr>
            <a:t>CLASSIQUE</a:t>
          </a:r>
          <a:endParaRPr lang="fr-FR" sz="1200" b="1" dirty="0">
            <a:solidFill>
              <a:schemeClr val="tx1"/>
            </a:solidFill>
          </a:endParaRPr>
        </a:p>
      </dgm:t>
    </dgm:pt>
    <dgm:pt modelId="{A9457FFF-011F-4326-AD10-AAA41EF9AF60}" type="parTrans" cxnId="{78045E16-5A12-4609-987E-44EBE2C6C90F}">
      <dgm:prSet/>
      <dgm:spPr/>
      <dgm:t>
        <a:bodyPr/>
        <a:lstStyle/>
        <a:p>
          <a:endParaRPr lang="fr-FR"/>
        </a:p>
      </dgm:t>
    </dgm:pt>
    <dgm:pt modelId="{AFBAF2B9-E409-4070-A228-9780AE6DCD2E}" type="sibTrans" cxnId="{78045E16-5A12-4609-987E-44EBE2C6C90F}">
      <dgm:prSet/>
      <dgm:spPr/>
      <dgm:t>
        <a:bodyPr/>
        <a:lstStyle/>
        <a:p>
          <a:endParaRPr lang="fr-FR"/>
        </a:p>
      </dgm:t>
    </dgm:pt>
    <dgm:pt modelId="{AAA861FA-7839-4B3B-ABA0-0BB0C6ECA323}" type="pres">
      <dgm:prSet presAssocID="{8CF2F14E-729A-4ECA-902A-7A0EEA18CA93}" presName="Name0" presStyleCnt="0">
        <dgm:presLayoutVars>
          <dgm:dir/>
          <dgm:resizeHandles val="exact"/>
        </dgm:presLayoutVars>
      </dgm:prSet>
      <dgm:spPr/>
    </dgm:pt>
    <dgm:pt modelId="{81B604AA-17D6-4983-A218-93E9A9A6ACFE}" type="pres">
      <dgm:prSet presAssocID="{8CF2F14E-729A-4ECA-902A-7A0EEA18CA93}" presName="fgShape" presStyleLbl="fgShp" presStyleIdx="0" presStyleCnt="1"/>
      <dgm:spPr>
        <a:solidFill>
          <a:srgbClr val="FF0000"/>
        </a:solidFill>
      </dgm:spPr>
    </dgm:pt>
    <dgm:pt modelId="{E31B388C-8CD0-4B2C-A09C-6CAEA998B97E}" type="pres">
      <dgm:prSet presAssocID="{8CF2F14E-729A-4ECA-902A-7A0EEA18CA93}" presName="linComp" presStyleCnt="0"/>
      <dgm:spPr/>
    </dgm:pt>
    <dgm:pt modelId="{4B3251AF-33D6-4BD7-80AC-6E9C5FC461BB}" type="pres">
      <dgm:prSet presAssocID="{B9536A26-CAD8-4547-AE5A-E1844F35F831}" presName="compNode" presStyleCnt="0"/>
      <dgm:spPr/>
    </dgm:pt>
    <dgm:pt modelId="{5F30D416-C18F-4895-8BA4-3C7130CE99FA}" type="pres">
      <dgm:prSet presAssocID="{B9536A26-CAD8-4547-AE5A-E1844F35F831}" presName="bkgdShape" presStyleLbl="node1" presStyleIdx="0" presStyleCnt="3"/>
      <dgm:spPr/>
      <dgm:t>
        <a:bodyPr/>
        <a:lstStyle/>
        <a:p>
          <a:endParaRPr lang="fr-FR"/>
        </a:p>
      </dgm:t>
    </dgm:pt>
    <dgm:pt modelId="{A8C5C648-5E44-471A-A915-9EF597686501}" type="pres">
      <dgm:prSet presAssocID="{B9536A26-CAD8-4547-AE5A-E1844F35F831}" presName="nodeTx" presStyleLbl="node1" presStyleIdx="0" presStyleCnt="3">
        <dgm:presLayoutVars>
          <dgm:bulletEnabled val="1"/>
        </dgm:presLayoutVars>
      </dgm:prSet>
      <dgm:spPr/>
      <dgm:t>
        <a:bodyPr/>
        <a:lstStyle/>
        <a:p>
          <a:endParaRPr lang="fr-FR"/>
        </a:p>
      </dgm:t>
    </dgm:pt>
    <dgm:pt modelId="{2C31A6CA-ECF3-4BD7-A816-13A631728720}" type="pres">
      <dgm:prSet presAssocID="{B9536A26-CAD8-4547-AE5A-E1844F35F831}" presName="invisiNode" presStyleLbl="node1" presStyleIdx="0" presStyleCnt="3"/>
      <dgm:spPr/>
    </dgm:pt>
    <dgm:pt modelId="{3BEC219D-29C9-4D5D-AF29-02E8C96674DF}" type="pres">
      <dgm:prSet presAssocID="{B9536A26-CAD8-4547-AE5A-E1844F35F831}" presName="imagNode" presStyleLbl="fgImgPlace1" presStyleIdx="0" presStyleCnt="3"/>
      <dgm:spPr/>
    </dgm:pt>
    <dgm:pt modelId="{91695882-2B86-4914-A90E-E172524C4796}" type="pres">
      <dgm:prSet presAssocID="{AA3018ED-892D-4F1F-B5CB-B14B82637F3F}" presName="sibTrans" presStyleLbl="sibTrans2D1" presStyleIdx="0" presStyleCnt="0"/>
      <dgm:spPr/>
      <dgm:t>
        <a:bodyPr/>
        <a:lstStyle/>
        <a:p>
          <a:endParaRPr lang="fr-FR"/>
        </a:p>
      </dgm:t>
    </dgm:pt>
    <dgm:pt modelId="{C42169D9-6DEC-4AC0-83F1-7333D2EC0BA2}" type="pres">
      <dgm:prSet presAssocID="{23E9C1D9-73F7-49A0-B98F-945CFCBCE096}" presName="compNode" presStyleCnt="0"/>
      <dgm:spPr/>
    </dgm:pt>
    <dgm:pt modelId="{D9F328B5-AFAC-4050-801E-1413D844641E}" type="pres">
      <dgm:prSet presAssocID="{23E9C1D9-73F7-49A0-B98F-945CFCBCE096}" presName="bkgdShape" presStyleLbl="node1" presStyleIdx="1" presStyleCnt="3" custLinFactNeighborX="1123"/>
      <dgm:spPr/>
      <dgm:t>
        <a:bodyPr/>
        <a:lstStyle/>
        <a:p>
          <a:endParaRPr lang="fr-FR"/>
        </a:p>
      </dgm:t>
    </dgm:pt>
    <dgm:pt modelId="{BE48448D-A665-40F0-9760-A7C38A634636}" type="pres">
      <dgm:prSet presAssocID="{23E9C1D9-73F7-49A0-B98F-945CFCBCE096}" presName="nodeTx" presStyleLbl="node1" presStyleIdx="1" presStyleCnt="3">
        <dgm:presLayoutVars>
          <dgm:bulletEnabled val="1"/>
        </dgm:presLayoutVars>
      </dgm:prSet>
      <dgm:spPr/>
      <dgm:t>
        <a:bodyPr/>
        <a:lstStyle/>
        <a:p>
          <a:endParaRPr lang="fr-FR"/>
        </a:p>
      </dgm:t>
    </dgm:pt>
    <dgm:pt modelId="{51C58650-3337-47A7-98EE-8CD81A7EDBD8}" type="pres">
      <dgm:prSet presAssocID="{23E9C1D9-73F7-49A0-B98F-945CFCBCE096}" presName="invisiNode" presStyleLbl="node1" presStyleIdx="1" presStyleCnt="3"/>
      <dgm:spPr/>
    </dgm:pt>
    <dgm:pt modelId="{89027CE6-AC79-474C-8335-DA86061FA44C}" type="pres">
      <dgm:prSet presAssocID="{23E9C1D9-73F7-49A0-B98F-945CFCBCE096}" presName="imagNode" presStyleLbl="fgImgPlace1" presStyleIdx="1" presStyleCnt="3"/>
      <dgm:spPr/>
    </dgm:pt>
    <dgm:pt modelId="{F4E2E042-CAF3-4E21-99B7-33B4D81539FF}" type="pres">
      <dgm:prSet presAssocID="{4697BF83-FBDC-4129-A079-8CE2A53EBC77}" presName="sibTrans" presStyleLbl="sibTrans2D1" presStyleIdx="0" presStyleCnt="0"/>
      <dgm:spPr/>
      <dgm:t>
        <a:bodyPr/>
        <a:lstStyle/>
        <a:p>
          <a:endParaRPr lang="fr-FR"/>
        </a:p>
      </dgm:t>
    </dgm:pt>
    <dgm:pt modelId="{7E01B37F-B1A9-4BC6-8095-75BA8F350C13}" type="pres">
      <dgm:prSet presAssocID="{7265F495-FF59-4DC8-9F05-B26CFC2EBFD4}" presName="compNode" presStyleCnt="0"/>
      <dgm:spPr/>
    </dgm:pt>
    <dgm:pt modelId="{BC83B4BF-16E3-4D5B-90FA-9B2A6FF6A26D}" type="pres">
      <dgm:prSet presAssocID="{7265F495-FF59-4DC8-9F05-B26CFC2EBFD4}" presName="bkgdShape" presStyleLbl="node1" presStyleIdx="2" presStyleCnt="3"/>
      <dgm:spPr/>
      <dgm:t>
        <a:bodyPr/>
        <a:lstStyle/>
        <a:p>
          <a:endParaRPr lang="fr-FR"/>
        </a:p>
      </dgm:t>
    </dgm:pt>
    <dgm:pt modelId="{74EEE80C-28FB-49C6-9C5B-F5D2C26205F1}" type="pres">
      <dgm:prSet presAssocID="{7265F495-FF59-4DC8-9F05-B26CFC2EBFD4}" presName="nodeTx" presStyleLbl="node1" presStyleIdx="2" presStyleCnt="3">
        <dgm:presLayoutVars>
          <dgm:bulletEnabled val="1"/>
        </dgm:presLayoutVars>
      </dgm:prSet>
      <dgm:spPr/>
      <dgm:t>
        <a:bodyPr/>
        <a:lstStyle/>
        <a:p>
          <a:endParaRPr lang="fr-FR"/>
        </a:p>
      </dgm:t>
    </dgm:pt>
    <dgm:pt modelId="{AE7B2AA3-8E14-49BF-9FD7-2D5F2A5A0A99}" type="pres">
      <dgm:prSet presAssocID="{7265F495-FF59-4DC8-9F05-B26CFC2EBFD4}" presName="invisiNode" presStyleLbl="node1" presStyleIdx="2" presStyleCnt="3"/>
      <dgm:spPr/>
    </dgm:pt>
    <dgm:pt modelId="{E447D041-73D2-43EF-9B54-3096D1B5DCD0}" type="pres">
      <dgm:prSet presAssocID="{7265F495-FF59-4DC8-9F05-B26CFC2EBFD4}" presName="imagNode" presStyleLbl="fgImgPlace1" presStyleIdx="2" presStyleCnt="3"/>
      <dgm:spPr/>
    </dgm:pt>
  </dgm:ptLst>
  <dgm:cxnLst>
    <dgm:cxn modelId="{78045E16-5A12-4609-987E-44EBE2C6C90F}" srcId="{8CF2F14E-729A-4ECA-902A-7A0EEA18CA93}" destId="{7265F495-FF59-4DC8-9F05-B26CFC2EBFD4}" srcOrd="2" destOrd="0" parTransId="{A9457FFF-011F-4326-AD10-AAA41EF9AF60}" sibTransId="{AFBAF2B9-E409-4070-A228-9780AE6DCD2E}"/>
    <dgm:cxn modelId="{0B3A9714-FB0E-4002-9765-24BF65754E52}" srcId="{8CF2F14E-729A-4ECA-902A-7A0EEA18CA93}" destId="{23E9C1D9-73F7-49A0-B98F-945CFCBCE096}" srcOrd="1" destOrd="0" parTransId="{350E7DED-2F17-48A9-B6AA-59430A608817}" sibTransId="{4697BF83-FBDC-4129-A079-8CE2A53EBC77}"/>
    <dgm:cxn modelId="{F6C5435D-8EC2-4730-8D79-074CA5ED0399}" type="presOf" srcId="{4697BF83-FBDC-4129-A079-8CE2A53EBC77}" destId="{F4E2E042-CAF3-4E21-99B7-33B4D81539FF}" srcOrd="0" destOrd="0" presId="urn:microsoft.com/office/officeart/2005/8/layout/hList7"/>
    <dgm:cxn modelId="{70CAF2C5-A31F-42AF-885D-045A84E35F3C}" type="presOf" srcId="{7265F495-FF59-4DC8-9F05-B26CFC2EBFD4}" destId="{BC83B4BF-16E3-4D5B-90FA-9B2A6FF6A26D}" srcOrd="0" destOrd="0" presId="urn:microsoft.com/office/officeart/2005/8/layout/hList7"/>
    <dgm:cxn modelId="{7E1B0E21-F4AD-42CC-BEFB-26859AA41015}" type="presOf" srcId="{7265F495-FF59-4DC8-9F05-B26CFC2EBFD4}" destId="{74EEE80C-28FB-49C6-9C5B-F5D2C26205F1}" srcOrd="1" destOrd="0" presId="urn:microsoft.com/office/officeart/2005/8/layout/hList7"/>
    <dgm:cxn modelId="{0FE731CF-A515-49D4-9097-E99EB66B8F7B}" type="presOf" srcId="{23E9C1D9-73F7-49A0-B98F-945CFCBCE096}" destId="{BE48448D-A665-40F0-9760-A7C38A634636}" srcOrd="1" destOrd="0" presId="urn:microsoft.com/office/officeart/2005/8/layout/hList7"/>
    <dgm:cxn modelId="{01FE50FE-E74A-4715-B3B0-DD8686534196}" type="presOf" srcId="{23E9C1D9-73F7-49A0-B98F-945CFCBCE096}" destId="{D9F328B5-AFAC-4050-801E-1413D844641E}" srcOrd="0" destOrd="0" presId="urn:microsoft.com/office/officeart/2005/8/layout/hList7"/>
    <dgm:cxn modelId="{BD841B8B-6519-4E99-A79D-3A5A22905BC9}" type="presOf" srcId="{B9536A26-CAD8-4547-AE5A-E1844F35F831}" destId="{A8C5C648-5E44-471A-A915-9EF597686501}" srcOrd="1" destOrd="0" presId="urn:microsoft.com/office/officeart/2005/8/layout/hList7"/>
    <dgm:cxn modelId="{86B9C9D4-A301-41EB-892C-AD4AA5ECD7C8}" srcId="{8CF2F14E-729A-4ECA-902A-7A0EEA18CA93}" destId="{B9536A26-CAD8-4547-AE5A-E1844F35F831}" srcOrd="0" destOrd="0" parTransId="{9001BEE1-BC4E-4348-9A67-F9B7BE1A4C61}" sibTransId="{AA3018ED-892D-4F1F-B5CB-B14B82637F3F}"/>
    <dgm:cxn modelId="{59CBA47A-6C15-4D99-979A-AA7D84BCFEF6}" type="presOf" srcId="{8CF2F14E-729A-4ECA-902A-7A0EEA18CA93}" destId="{AAA861FA-7839-4B3B-ABA0-0BB0C6ECA323}" srcOrd="0" destOrd="0" presId="urn:microsoft.com/office/officeart/2005/8/layout/hList7"/>
    <dgm:cxn modelId="{C347AF9F-5301-4813-8E37-6FF878584F4D}" type="presOf" srcId="{B9536A26-CAD8-4547-AE5A-E1844F35F831}" destId="{5F30D416-C18F-4895-8BA4-3C7130CE99FA}" srcOrd="0" destOrd="0" presId="urn:microsoft.com/office/officeart/2005/8/layout/hList7"/>
    <dgm:cxn modelId="{F2613A4A-7B91-422C-AA6F-AB04F91861DD}" type="presOf" srcId="{AA3018ED-892D-4F1F-B5CB-B14B82637F3F}" destId="{91695882-2B86-4914-A90E-E172524C4796}" srcOrd="0" destOrd="0" presId="urn:microsoft.com/office/officeart/2005/8/layout/hList7"/>
    <dgm:cxn modelId="{732063F3-424F-46E7-B881-51FE6F60DA14}" type="presParOf" srcId="{AAA861FA-7839-4B3B-ABA0-0BB0C6ECA323}" destId="{81B604AA-17D6-4983-A218-93E9A9A6ACFE}" srcOrd="0" destOrd="0" presId="urn:microsoft.com/office/officeart/2005/8/layout/hList7"/>
    <dgm:cxn modelId="{62FCCAE1-C51A-48C5-AEC0-D0BEADC330FB}" type="presParOf" srcId="{AAA861FA-7839-4B3B-ABA0-0BB0C6ECA323}" destId="{E31B388C-8CD0-4B2C-A09C-6CAEA998B97E}" srcOrd="1" destOrd="0" presId="urn:microsoft.com/office/officeart/2005/8/layout/hList7"/>
    <dgm:cxn modelId="{2DF4470C-E68F-4F63-A3AA-757C0E67E026}" type="presParOf" srcId="{E31B388C-8CD0-4B2C-A09C-6CAEA998B97E}" destId="{4B3251AF-33D6-4BD7-80AC-6E9C5FC461BB}" srcOrd="0" destOrd="0" presId="urn:microsoft.com/office/officeart/2005/8/layout/hList7"/>
    <dgm:cxn modelId="{E8FD01C2-F731-4302-833C-2F256504C62E}" type="presParOf" srcId="{4B3251AF-33D6-4BD7-80AC-6E9C5FC461BB}" destId="{5F30D416-C18F-4895-8BA4-3C7130CE99FA}" srcOrd="0" destOrd="0" presId="urn:microsoft.com/office/officeart/2005/8/layout/hList7"/>
    <dgm:cxn modelId="{4EDFB97D-6559-4F4A-BE0A-AFAB60A172A4}" type="presParOf" srcId="{4B3251AF-33D6-4BD7-80AC-6E9C5FC461BB}" destId="{A8C5C648-5E44-471A-A915-9EF597686501}" srcOrd="1" destOrd="0" presId="urn:microsoft.com/office/officeart/2005/8/layout/hList7"/>
    <dgm:cxn modelId="{6F6FC8C9-4FC5-4B55-948F-BD2295810A8F}" type="presParOf" srcId="{4B3251AF-33D6-4BD7-80AC-6E9C5FC461BB}" destId="{2C31A6CA-ECF3-4BD7-A816-13A631728720}" srcOrd="2" destOrd="0" presId="urn:microsoft.com/office/officeart/2005/8/layout/hList7"/>
    <dgm:cxn modelId="{EB273BC0-F8EF-46E7-A6D3-13BD90B5FB9C}" type="presParOf" srcId="{4B3251AF-33D6-4BD7-80AC-6E9C5FC461BB}" destId="{3BEC219D-29C9-4D5D-AF29-02E8C96674DF}" srcOrd="3" destOrd="0" presId="urn:microsoft.com/office/officeart/2005/8/layout/hList7"/>
    <dgm:cxn modelId="{D4BE206F-2E87-4FC7-B498-7B41AC2B412D}" type="presParOf" srcId="{E31B388C-8CD0-4B2C-A09C-6CAEA998B97E}" destId="{91695882-2B86-4914-A90E-E172524C4796}" srcOrd="1" destOrd="0" presId="urn:microsoft.com/office/officeart/2005/8/layout/hList7"/>
    <dgm:cxn modelId="{38547AB8-5DA2-452D-B022-515A08949BA7}" type="presParOf" srcId="{E31B388C-8CD0-4B2C-A09C-6CAEA998B97E}" destId="{C42169D9-6DEC-4AC0-83F1-7333D2EC0BA2}" srcOrd="2" destOrd="0" presId="urn:microsoft.com/office/officeart/2005/8/layout/hList7"/>
    <dgm:cxn modelId="{816E3849-1FEE-4807-A156-F99AE56E4F50}" type="presParOf" srcId="{C42169D9-6DEC-4AC0-83F1-7333D2EC0BA2}" destId="{D9F328B5-AFAC-4050-801E-1413D844641E}" srcOrd="0" destOrd="0" presId="urn:microsoft.com/office/officeart/2005/8/layout/hList7"/>
    <dgm:cxn modelId="{D01C45F7-68DD-456E-8DA7-9C989469D250}" type="presParOf" srcId="{C42169D9-6DEC-4AC0-83F1-7333D2EC0BA2}" destId="{BE48448D-A665-40F0-9760-A7C38A634636}" srcOrd="1" destOrd="0" presId="urn:microsoft.com/office/officeart/2005/8/layout/hList7"/>
    <dgm:cxn modelId="{C5C77E23-A192-4836-A039-E307CD284B0E}" type="presParOf" srcId="{C42169D9-6DEC-4AC0-83F1-7333D2EC0BA2}" destId="{51C58650-3337-47A7-98EE-8CD81A7EDBD8}" srcOrd="2" destOrd="0" presId="urn:microsoft.com/office/officeart/2005/8/layout/hList7"/>
    <dgm:cxn modelId="{F4F852A5-D90C-41C1-837E-411C2A4C88E3}" type="presParOf" srcId="{C42169D9-6DEC-4AC0-83F1-7333D2EC0BA2}" destId="{89027CE6-AC79-474C-8335-DA86061FA44C}" srcOrd="3" destOrd="0" presId="urn:microsoft.com/office/officeart/2005/8/layout/hList7"/>
    <dgm:cxn modelId="{7A2091AD-3501-4BC9-A0A4-A153BD4EB613}" type="presParOf" srcId="{E31B388C-8CD0-4B2C-A09C-6CAEA998B97E}" destId="{F4E2E042-CAF3-4E21-99B7-33B4D81539FF}" srcOrd="3" destOrd="0" presId="urn:microsoft.com/office/officeart/2005/8/layout/hList7"/>
    <dgm:cxn modelId="{8C979ABB-4884-499C-928E-5A21FDA159BF}" type="presParOf" srcId="{E31B388C-8CD0-4B2C-A09C-6CAEA998B97E}" destId="{7E01B37F-B1A9-4BC6-8095-75BA8F350C13}" srcOrd="4" destOrd="0" presId="urn:microsoft.com/office/officeart/2005/8/layout/hList7"/>
    <dgm:cxn modelId="{9C7435D2-A0FF-4759-A6C1-056B56AC062F}" type="presParOf" srcId="{7E01B37F-B1A9-4BC6-8095-75BA8F350C13}" destId="{BC83B4BF-16E3-4D5B-90FA-9B2A6FF6A26D}" srcOrd="0" destOrd="0" presId="urn:microsoft.com/office/officeart/2005/8/layout/hList7"/>
    <dgm:cxn modelId="{5F84FEE1-4D8C-456B-88DD-BD450CE6314E}" type="presParOf" srcId="{7E01B37F-B1A9-4BC6-8095-75BA8F350C13}" destId="{74EEE80C-28FB-49C6-9C5B-F5D2C26205F1}" srcOrd="1" destOrd="0" presId="urn:microsoft.com/office/officeart/2005/8/layout/hList7"/>
    <dgm:cxn modelId="{CFA7465F-533A-4CC3-AE9E-7B67AB7280EC}" type="presParOf" srcId="{7E01B37F-B1A9-4BC6-8095-75BA8F350C13}" destId="{AE7B2AA3-8E14-49BF-9FD7-2D5F2A5A0A99}" srcOrd="2" destOrd="0" presId="urn:microsoft.com/office/officeart/2005/8/layout/hList7"/>
    <dgm:cxn modelId="{877D058F-38AB-4175-896A-3D3C4D9366A5}" type="presParOf" srcId="{7E01B37F-B1A9-4BC6-8095-75BA8F350C13}" destId="{E447D041-73D2-43EF-9B54-3096D1B5DCD0}" srcOrd="3" destOrd="0" presId="urn:microsoft.com/office/officeart/2005/8/layout/hList7"/>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FB1C41D-8AA9-48F8-9F90-1329431EA94A}" type="doc">
      <dgm:prSet loTypeId="urn:microsoft.com/office/officeart/2005/8/layout/hList7" loCatId="list" qsTypeId="urn:microsoft.com/office/officeart/2005/8/quickstyle/simple1" qsCatId="simple" csTypeId="urn:microsoft.com/office/officeart/2005/8/colors/accent1_2" csCatId="accent1" phldr="1"/>
      <dgm:spPr/>
    </dgm:pt>
    <dgm:pt modelId="{61DC7DDB-5CC6-4408-823E-46F8187BEECD}">
      <dgm:prSet phldrT="[Texte]" custT="1"/>
      <dgm:spPr>
        <a:solidFill>
          <a:schemeClr val="bg1">
            <a:lumMod val="85000"/>
          </a:schemeClr>
        </a:solidFill>
      </dgm:spPr>
      <dgm:t>
        <a:bodyPr/>
        <a:lstStyle/>
        <a:p>
          <a:pPr algn="l"/>
          <a:r>
            <a:rPr lang="en-US" sz="1200" b="1" dirty="0" smtClean="0">
              <a:solidFill>
                <a:schemeClr val="tx1"/>
              </a:solidFill>
            </a:rPr>
            <a:t>MATERIALISE</a:t>
          </a:r>
        </a:p>
        <a:p>
          <a:pPr algn="l"/>
          <a:r>
            <a:rPr lang="en-US" sz="1200" b="1" dirty="0" smtClean="0">
              <a:solidFill>
                <a:schemeClr val="tx1"/>
              </a:solidFill>
            </a:rPr>
            <a:t>VARIES ET ALTERNE</a:t>
          </a:r>
          <a:endParaRPr lang="fr-FR" sz="1200" b="1" dirty="0">
            <a:solidFill>
              <a:schemeClr val="tx1"/>
            </a:solidFill>
          </a:endParaRPr>
        </a:p>
      </dgm:t>
    </dgm:pt>
    <dgm:pt modelId="{A95E6454-7768-4822-A69C-0404C302B48B}" type="parTrans" cxnId="{032E5ECB-D2BC-4211-9981-AC0C7B4B26FD}">
      <dgm:prSet/>
      <dgm:spPr/>
      <dgm:t>
        <a:bodyPr/>
        <a:lstStyle/>
        <a:p>
          <a:endParaRPr lang="fr-FR"/>
        </a:p>
      </dgm:t>
    </dgm:pt>
    <dgm:pt modelId="{A5BDC79B-E556-45FB-B319-4FABB60FF7B7}" type="sibTrans" cxnId="{032E5ECB-D2BC-4211-9981-AC0C7B4B26FD}">
      <dgm:prSet/>
      <dgm:spPr/>
      <dgm:t>
        <a:bodyPr/>
        <a:lstStyle/>
        <a:p>
          <a:endParaRPr lang="fr-FR"/>
        </a:p>
      </dgm:t>
    </dgm:pt>
    <dgm:pt modelId="{F6BBFEC7-F4C6-4028-B871-BCC1FE8DCD66}">
      <dgm:prSet phldrT="[Texte]" custT="1"/>
      <dgm:spPr>
        <a:solidFill>
          <a:schemeClr val="tx1"/>
        </a:solidFill>
      </dgm:spPr>
      <dgm:t>
        <a:bodyPr/>
        <a:lstStyle/>
        <a:p>
          <a:r>
            <a:rPr lang="en-US" sz="1200" b="1" dirty="0" smtClean="0"/>
            <a:t>ESPACE</a:t>
          </a:r>
          <a:endParaRPr lang="fr-FR" sz="1200" b="1" dirty="0"/>
        </a:p>
      </dgm:t>
    </dgm:pt>
    <dgm:pt modelId="{41B3239F-45F3-4FAE-9011-0FA0C71B1769}" type="parTrans" cxnId="{7839534B-3049-41E5-BCCF-1CFC4BC862F0}">
      <dgm:prSet/>
      <dgm:spPr/>
      <dgm:t>
        <a:bodyPr/>
        <a:lstStyle/>
        <a:p>
          <a:endParaRPr lang="fr-FR"/>
        </a:p>
      </dgm:t>
    </dgm:pt>
    <dgm:pt modelId="{772B2EC8-EA74-42C4-9E35-FAB3355E7D57}" type="sibTrans" cxnId="{7839534B-3049-41E5-BCCF-1CFC4BC862F0}">
      <dgm:prSet/>
      <dgm:spPr/>
      <dgm:t>
        <a:bodyPr/>
        <a:lstStyle/>
        <a:p>
          <a:endParaRPr lang="fr-FR"/>
        </a:p>
      </dgm:t>
    </dgm:pt>
    <dgm:pt modelId="{241BE1B3-63A2-46AA-ABFC-804E76892B18}">
      <dgm:prSet phldrT="[Texte]" custT="1"/>
      <dgm:spPr>
        <a:solidFill>
          <a:srgbClr val="FF0000"/>
        </a:solidFill>
      </dgm:spPr>
      <dgm:t>
        <a:bodyPr/>
        <a:lstStyle/>
        <a:p>
          <a:pPr algn="l"/>
          <a:r>
            <a:rPr lang="en-US" sz="1200" b="1" dirty="0" smtClean="0">
              <a:solidFill>
                <a:schemeClr val="tx1"/>
              </a:solidFill>
            </a:rPr>
            <a:t>UNIQUE</a:t>
          </a:r>
        </a:p>
        <a:p>
          <a:pPr algn="l"/>
          <a:r>
            <a:rPr lang="en-US" sz="1200" b="1" dirty="0" smtClean="0">
              <a:solidFill>
                <a:schemeClr val="tx1"/>
              </a:solidFill>
            </a:rPr>
            <a:t>LARGE</a:t>
          </a:r>
          <a:endParaRPr lang="fr-FR" sz="1200" b="1" dirty="0">
            <a:solidFill>
              <a:schemeClr val="tx1"/>
            </a:solidFill>
          </a:endParaRPr>
        </a:p>
      </dgm:t>
    </dgm:pt>
    <dgm:pt modelId="{1B1C7D69-8B3E-453A-A231-9C9375FD485C}" type="parTrans" cxnId="{54964A52-3C48-4244-B6FA-EF70F25D8720}">
      <dgm:prSet/>
      <dgm:spPr/>
      <dgm:t>
        <a:bodyPr/>
        <a:lstStyle/>
        <a:p>
          <a:endParaRPr lang="fr-FR"/>
        </a:p>
      </dgm:t>
    </dgm:pt>
    <dgm:pt modelId="{8AC70E55-D8DC-4908-A9D2-78C8621726EE}" type="sibTrans" cxnId="{54964A52-3C48-4244-B6FA-EF70F25D8720}">
      <dgm:prSet/>
      <dgm:spPr/>
      <dgm:t>
        <a:bodyPr/>
        <a:lstStyle/>
        <a:p>
          <a:endParaRPr lang="fr-FR"/>
        </a:p>
      </dgm:t>
    </dgm:pt>
    <dgm:pt modelId="{5E6DE2CF-C053-4CA7-B4B2-DB11E5226439}" type="pres">
      <dgm:prSet presAssocID="{5FB1C41D-8AA9-48F8-9F90-1329431EA94A}" presName="Name0" presStyleCnt="0">
        <dgm:presLayoutVars>
          <dgm:dir/>
          <dgm:resizeHandles val="exact"/>
        </dgm:presLayoutVars>
      </dgm:prSet>
      <dgm:spPr/>
    </dgm:pt>
    <dgm:pt modelId="{3AAE7DDB-3645-4281-BDBE-68F2FDE2017C}" type="pres">
      <dgm:prSet presAssocID="{5FB1C41D-8AA9-48F8-9F90-1329431EA94A}" presName="fgShape" presStyleLbl="fgShp" presStyleIdx="0" presStyleCnt="1"/>
      <dgm:spPr>
        <a:solidFill>
          <a:srgbClr val="FF0000"/>
        </a:solidFill>
      </dgm:spPr>
    </dgm:pt>
    <dgm:pt modelId="{4CA8979D-B87E-4F22-8C39-27DA4A76633A}" type="pres">
      <dgm:prSet presAssocID="{5FB1C41D-8AA9-48F8-9F90-1329431EA94A}" presName="linComp" presStyleCnt="0"/>
      <dgm:spPr/>
    </dgm:pt>
    <dgm:pt modelId="{38DF1D5B-EF51-4364-AE5E-0FD37798025D}" type="pres">
      <dgm:prSet presAssocID="{61DC7DDB-5CC6-4408-823E-46F8187BEECD}" presName="compNode" presStyleCnt="0"/>
      <dgm:spPr/>
    </dgm:pt>
    <dgm:pt modelId="{501A94B8-EB69-412E-A0DF-633477C4F6AF}" type="pres">
      <dgm:prSet presAssocID="{61DC7DDB-5CC6-4408-823E-46F8187BEECD}" presName="bkgdShape" presStyleLbl="node1" presStyleIdx="0" presStyleCnt="3" custLinFactNeighborX="-64" custLinFactNeighborY="-10000"/>
      <dgm:spPr/>
      <dgm:t>
        <a:bodyPr/>
        <a:lstStyle/>
        <a:p>
          <a:endParaRPr lang="fr-FR"/>
        </a:p>
      </dgm:t>
    </dgm:pt>
    <dgm:pt modelId="{0C8EAEA5-7B1D-4D5F-8FDD-C789B723311E}" type="pres">
      <dgm:prSet presAssocID="{61DC7DDB-5CC6-4408-823E-46F8187BEECD}" presName="nodeTx" presStyleLbl="node1" presStyleIdx="0" presStyleCnt="3">
        <dgm:presLayoutVars>
          <dgm:bulletEnabled val="1"/>
        </dgm:presLayoutVars>
      </dgm:prSet>
      <dgm:spPr/>
      <dgm:t>
        <a:bodyPr/>
        <a:lstStyle/>
        <a:p>
          <a:endParaRPr lang="fr-FR"/>
        </a:p>
      </dgm:t>
    </dgm:pt>
    <dgm:pt modelId="{708F73D7-2657-4F87-8185-7B83C5B68F9C}" type="pres">
      <dgm:prSet presAssocID="{61DC7DDB-5CC6-4408-823E-46F8187BEECD}" presName="invisiNode" presStyleLbl="node1" presStyleIdx="0" presStyleCnt="3"/>
      <dgm:spPr/>
    </dgm:pt>
    <dgm:pt modelId="{BA4D1DC5-ECED-41F2-A53F-438957BE42AF}" type="pres">
      <dgm:prSet presAssocID="{61DC7DDB-5CC6-4408-823E-46F8187BEECD}" presName="imagNode" presStyleLbl="fgImgPlace1" presStyleIdx="0" presStyleCnt="3"/>
      <dgm:spPr/>
    </dgm:pt>
    <dgm:pt modelId="{49F4C211-92B1-492A-B1CB-3E68C9DE4F2A}" type="pres">
      <dgm:prSet presAssocID="{A5BDC79B-E556-45FB-B319-4FABB60FF7B7}" presName="sibTrans" presStyleLbl="sibTrans2D1" presStyleIdx="0" presStyleCnt="0"/>
      <dgm:spPr/>
      <dgm:t>
        <a:bodyPr/>
        <a:lstStyle/>
        <a:p>
          <a:endParaRPr lang="fr-FR"/>
        </a:p>
      </dgm:t>
    </dgm:pt>
    <dgm:pt modelId="{9353C0E8-CC25-45C5-A3E8-851632461C8E}" type="pres">
      <dgm:prSet presAssocID="{F6BBFEC7-F4C6-4028-B871-BCC1FE8DCD66}" presName="compNode" presStyleCnt="0"/>
      <dgm:spPr/>
    </dgm:pt>
    <dgm:pt modelId="{B41697D1-3FAB-48E1-ADF5-879E86353809}" type="pres">
      <dgm:prSet presAssocID="{F6BBFEC7-F4C6-4028-B871-BCC1FE8DCD66}" presName="bkgdShape" presStyleLbl="node1" presStyleIdx="1" presStyleCnt="3" custLinFactNeighborX="972"/>
      <dgm:spPr/>
      <dgm:t>
        <a:bodyPr/>
        <a:lstStyle/>
        <a:p>
          <a:endParaRPr lang="fr-FR"/>
        </a:p>
      </dgm:t>
    </dgm:pt>
    <dgm:pt modelId="{22B0C06D-9D26-4AA7-97B6-1F888472CE78}" type="pres">
      <dgm:prSet presAssocID="{F6BBFEC7-F4C6-4028-B871-BCC1FE8DCD66}" presName="nodeTx" presStyleLbl="node1" presStyleIdx="1" presStyleCnt="3">
        <dgm:presLayoutVars>
          <dgm:bulletEnabled val="1"/>
        </dgm:presLayoutVars>
      </dgm:prSet>
      <dgm:spPr/>
      <dgm:t>
        <a:bodyPr/>
        <a:lstStyle/>
        <a:p>
          <a:endParaRPr lang="fr-FR"/>
        </a:p>
      </dgm:t>
    </dgm:pt>
    <dgm:pt modelId="{5E20C310-8EDA-416C-87F0-BE52C7D80753}" type="pres">
      <dgm:prSet presAssocID="{F6BBFEC7-F4C6-4028-B871-BCC1FE8DCD66}" presName="invisiNode" presStyleLbl="node1" presStyleIdx="1" presStyleCnt="3"/>
      <dgm:spPr/>
    </dgm:pt>
    <dgm:pt modelId="{FF61D7D1-5D3B-4DC1-9C4F-1EA3CA1C6D94}" type="pres">
      <dgm:prSet presAssocID="{F6BBFEC7-F4C6-4028-B871-BCC1FE8DCD66}" presName="imagNode" presStyleLbl="fgImgPlace1" presStyleIdx="1" presStyleCnt="3"/>
      <dgm:spPr/>
    </dgm:pt>
    <dgm:pt modelId="{B4F9B3D5-7AAA-41B3-9106-11B74B41D662}" type="pres">
      <dgm:prSet presAssocID="{772B2EC8-EA74-42C4-9E35-FAB3355E7D57}" presName="sibTrans" presStyleLbl="sibTrans2D1" presStyleIdx="0" presStyleCnt="0"/>
      <dgm:spPr/>
      <dgm:t>
        <a:bodyPr/>
        <a:lstStyle/>
        <a:p>
          <a:endParaRPr lang="fr-FR"/>
        </a:p>
      </dgm:t>
    </dgm:pt>
    <dgm:pt modelId="{FDFC6377-3F6E-40C9-A704-D18D4B18DF01}" type="pres">
      <dgm:prSet presAssocID="{241BE1B3-63A2-46AA-ABFC-804E76892B18}" presName="compNode" presStyleCnt="0"/>
      <dgm:spPr/>
    </dgm:pt>
    <dgm:pt modelId="{CBA06C4C-8981-4D8C-8DEE-65C09826CC34}" type="pres">
      <dgm:prSet presAssocID="{241BE1B3-63A2-46AA-ABFC-804E76892B18}" presName="bkgdShape" presStyleLbl="node1" presStyleIdx="2" presStyleCnt="3"/>
      <dgm:spPr/>
      <dgm:t>
        <a:bodyPr/>
        <a:lstStyle/>
        <a:p>
          <a:endParaRPr lang="fr-FR"/>
        </a:p>
      </dgm:t>
    </dgm:pt>
    <dgm:pt modelId="{C2368691-E0C2-42FA-9DFC-5855AA67A85B}" type="pres">
      <dgm:prSet presAssocID="{241BE1B3-63A2-46AA-ABFC-804E76892B18}" presName="nodeTx" presStyleLbl="node1" presStyleIdx="2" presStyleCnt="3">
        <dgm:presLayoutVars>
          <dgm:bulletEnabled val="1"/>
        </dgm:presLayoutVars>
      </dgm:prSet>
      <dgm:spPr/>
      <dgm:t>
        <a:bodyPr/>
        <a:lstStyle/>
        <a:p>
          <a:endParaRPr lang="fr-FR"/>
        </a:p>
      </dgm:t>
    </dgm:pt>
    <dgm:pt modelId="{EA2F7D7A-CB3E-4967-A4B2-5420717BE0E4}" type="pres">
      <dgm:prSet presAssocID="{241BE1B3-63A2-46AA-ABFC-804E76892B18}" presName="invisiNode" presStyleLbl="node1" presStyleIdx="2" presStyleCnt="3"/>
      <dgm:spPr/>
    </dgm:pt>
    <dgm:pt modelId="{68489AA8-091E-4741-A445-99DA44605DB2}" type="pres">
      <dgm:prSet presAssocID="{241BE1B3-63A2-46AA-ABFC-804E76892B18}" presName="imagNode" presStyleLbl="fgImgPlace1" presStyleIdx="2" presStyleCnt="3"/>
      <dgm:spPr/>
    </dgm:pt>
  </dgm:ptLst>
  <dgm:cxnLst>
    <dgm:cxn modelId="{032E5ECB-D2BC-4211-9981-AC0C7B4B26FD}" srcId="{5FB1C41D-8AA9-48F8-9F90-1329431EA94A}" destId="{61DC7DDB-5CC6-4408-823E-46F8187BEECD}" srcOrd="0" destOrd="0" parTransId="{A95E6454-7768-4822-A69C-0404C302B48B}" sibTransId="{A5BDC79B-E556-45FB-B319-4FABB60FF7B7}"/>
    <dgm:cxn modelId="{5E127EA2-0F55-497C-9261-3D3081A81D02}" type="presOf" srcId="{A5BDC79B-E556-45FB-B319-4FABB60FF7B7}" destId="{49F4C211-92B1-492A-B1CB-3E68C9DE4F2A}" srcOrd="0" destOrd="0" presId="urn:microsoft.com/office/officeart/2005/8/layout/hList7"/>
    <dgm:cxn modelId="{A81B3006-47B1-4484-A8ED-87B8C4A2E574}" type="presOf" srcId="{5FB1C41D-8AA9-48F8-9F90-1329431EA94A}" destId="{5E6DE2CF-C053-4CA7-B4B2-DB11E5226439}" srcOrd="0" destOrd="0" presId="urn:microsoft.com/office/officeart/2005/8/layout/hList7"/>
    <dgm:cxn modelId="{F97D103C-42ED-4B48-83E9-B61D196B7D3D}" type="presOf" srcId="{241BE1B3-63A2-46AA-ABFC-804E76892B18}" destId="{C2368691-E0C2-42FA-9DFC-5855AA67A85B}" srcOrd="1" destOrd="0" presId="urn:microsoft.com/office/officeart/2005/8/layout/hList7"/>
    <dgm:cxn modelId="{4E4F7926-FD93-4771-897C-90F51D4D7CF2}" type="presOf" srcId="{61DC7DDB-5CC6-4408-823E-46F8187BEECD}" destId="{0C8EAEA5-7B1D-4D5F-8FDD-C789B723311E}" srcOrd="1" destOrd="0" presId="urn:microsoft.com/office/officeart/2005/8/layout/hList7"/>
    <dgm:cxn modelId="{54964A52-3C48-4244-B6FA-EF70F25D8720}" srcId="{5FB1C41D-8AA9-48F8-9F90-1329431EA94A}" destId="{241BE1B3-63A2-46AA-ABFC-804E76892B18}" srcOrd="2" destOrd="0" parTransId="{1B1C7D69-8B3E-453A-A231-9C9375FD485C}" sibTransId="{8AC70E55-D8DC-4908-A9D2-78C8621726EE}"/>
    <dgm:cxn modelId="{762017A6-D128-4D7D-8A93-121208600A12}" type="presOf" srcId="{772B2EC8-EA74-42C4-9E35-FAB3355E7D57}" destId="{B4F9B3D5-7AAA-41B3-9106-11B74B41D662}" srcOrd="0" destOrd="0" presId="urn:microsoft.com/office/officeart/2005/8/layout/hList7"/>
    <dgm:cxn modelId="{AF48016B-A2C1-4ED8-9404-11F8FD442CBB}" type="presOf" srcId="{61DC7DDB-5CC6-4408-823E-46F8187BEECD}" destId="{501A94B8-EB69-412E-A0DF-633477C4F6AF}" srcOrd="0" destOrd="0" presId="urn:microsoft.com/office/officeart/2005/8/layout/hList7"/>
    <dgm:cxn modelId="{3F86E8EE-D1D7-481F-9FEF-3E6121D93A9F}" type="presOf" srcId="{F6BBFEC7-F4C6-4028-B871-BCC1FE8DCD66}" destId="{22B0C06D-9D26-4AA7-97B6-1F888472CE78}" srcOrd="1" destOrd="0" presId="urn:microsoft.com/office/officeart/2005/8/layout/hList7"/>
    <dgm:cxn modelId="{3239E300-FB55-4696-ACE7-562239596AF9}" type="presOf" srcId="{F6BBFEC7-F4C6-4028-B871-BCC1FE8DCD66}" destId="{B41697D1-3FAB-48E1-ADF5-879E86353809}" srcOrd="0" destOrd="0" presId="urn:microsoft.com/office/officeart/2005/8/layout/hList7"/>
    <dgm:cxn modelId="{C3FA1D7A-3D09-4410-A40C-BC3652CAD31E}" type="presOf" srcId="{241BE1B3-63A2-46AA-ABFC-804E76892B18}" destId="{CBA06C4C-8981-4D8C-8DEE-65C09826CC34}" srcOrd="0" destOrd="0" presId="urn:microsoft.com/office/officeart/2005/8/layout/hList7"/>
    <dgm:cxn modelId="{7839534B-3049-41E5-BCCF-1CFC4BC862F0}" srcId="{5FB1C41D-8AA9-48F8-9F90-1329431EA94A}" destId="{F6BBFEC7-F4C6-4028-B871-BCC1FE8DCD66}" srcOrd="1" destOrd="0" parTransId="{41B3239F-45F3-4FAE-9011-0FA0C71B1769}" sibTransId="{772B2EC8-EA74-42C4-9E35-FAB3355E7D57}"/>
    <dgm:cxn modelId="{FB36DCFA-07B2-40FD-89A2-6AFA947F0A5D}" type="presParOf" srcId="{5E6DE2CF-C053-4CA7-B4B2-DB11E5226439}" destId="{3AAE7DDB-3645-4281-BDBE-68F2FDE2017C}" srcOrd="0" destOrd="0" presId="urn:microsoft.com/office/officeart/2005/8/layout/hList7"/>
    <dgm:cxn modelId="{FBCA12D6-D595-43D0-928D-13F683A2C4DE}" type="presParOf" srcId="{5E6DE2CF-C053-4CA7-B4B2-DB11E5226439}" destId="{4CA8979D-B87E-4F22-8C39-27DA4A76633A}" srcOrd="1" destOrd="0" presId="urn:microsoft.com/office/officeart/2005/8/layout/hList7"/>
    <dgm:cxn modelId="{AD820357-89AA-4853-9138-BC0ACD68A3D9}" type="presParOf" srcId="{4CA8979D-B87E-4F22-8C39-27DA4A76633A}" destId="{38DF1D5B-EF51-4364-AE5E-0FD37798025D}" srcOrd="0" destOrd="0" presId="urn:microsoft.com/office/officeart/2005/8/layout/hList7"/>
    <dgm:cxn modelId="{FCB00C72-BF33-4525-AFFB-FC7CDEE8CD82}" type="presParOf" srcId="{38DF1D5B-EF51-4364-AE5E-0FD37798025D}" destId="{501A94B8-EB69-412E-A0DF-633477C4F6AF}" srcOrd="0" destOrd="0" presId="urn:microsoft.com/office/officeart/2005/8/layout/hList7"/>
    <dgm:cxn modelId="{A4105285-4DBC-4AA0-B706-7E2912C43FF5}" type="presParOf" srcId="{38DF1D5B-EF51-4364-AE5E-0FD37798025D}" destId="{0C8EAEA5-7B1D-4D5F-8FDD-C789B723311E}" srcOrd="1" destOrd="0" presId="urn:microsoft.com/office/officeart/2005/8/layout/hList7"/>
    <dgm:cxn modelId="{5D5DF6D8-E632-41EF-A5B7-35F553ED8884}" type="presParOf" srcId="{38DF1D5B-EF51-4364-AE5E-0FD37798025D}" destId="{708F73D7-2657-4F87-8185-7B83C5B68F9C}" srcOrd="2" destOrd="0" presId="urn:microsoft.com/office/officeart/2005/8/layout/hList7"/>
    <dgm:cxn modelId="{09B43E61-A567-43D2-A988-151A44F23080}" type="presParOf" srcId="{38DF1D5B-EF51-4364-AE5E-0FD37798025D}" destId="{BA4D1DC5-ECED-41F2-A53F-438957BE42AF}" srcOrd="3" destOrd="0" presId="urn:microsoft.com/office/officeart/2005/8/layout/hList7"/>
    <dgm:cxn modelId="{FCA7912D-C54A-496F-ADC8-3387BAE1CB1C}" type="presParOf" srcId="{4CA8979D-B87E-4F22-8C39-27DA4A76633A}" destId="{49F4C211-92B1-492A-B1CB-3E68C9DE4F2A}" srcOrd="1" destOrd="0" presId="urn:microsoft.com/office/officeart/2005/8/layout/hList7"/>
    <dgm:cxn modelId="{B4F67284-C3FE-49F8-ACE6-268B32639DF5}" type="presParOf" srcId="{4CA8979D-B87E-4F22-8C39-27DA4A76633A}" destId="{9353C0E8-CC25-45C5-A3E8-851632461C8E}" srcOrd="2" destOrd="0" presId="urn:microsoft.com/office/officeart/2005/8/layout/hList7"/>
    <dgm:cxn modelId="{97153BC8-7257-4A38-9CE0-7D02E2105E7B}" type="presParOf" srcId="{9353C0E8-CC25-45C5-A3E8-851632461C8E}" destId="{B41697D1-3FAB-48E1-ADF5-879E86353809}" srcOrd="0" destOrd="0" presId="urn:microsoft.com/office/officeart/2005/8/layout/hList7"/>
    <dgm:cxn modelId="{6C92BF00-6731-4CC9-BFF8-CCAED225E005}" type="presParOf" srcId="{9353C0E8-CC25-45C5-A3E8-851632461C8E}" destId="{22B0C06D-9D26-4AA7-97B6-1F888472CE78}" srcOrd="1" destOrd="0" presId="urn:microsoft.com/office/officeart/2005/8/layout/hList7"/>
    <dgm:cxn modelId="{DC6A6E60-BACD-46B0-86B0-DC982E2A7821}" type="presParOf" srcId="{9353C0E8-CC25-45C5-A3E8-851632461C8E}" destId="{5E20C310-8EDA-416C-87F0-BE52C7D80753}" srcOrd="2" destOrd="0" presId="urn:microsoft.com/office/officeart/2005/8/layout/hList7"/>
    <dgm:cxn modelId="{81C270D5-334C-4DF5-AC86-5F5746982E8B}" type="presParOf" srcId="{9353C0E8-CC25-45C5-A3E8-851632461C8E}" destId="{FF61D7D1-5D3B-4DC1-9C4F-1EA3CA1C6D94}" srcOrd="3" destOrd="0" presId="urn:microsoft.com/office/officeart/2005/8/layout/hList7"/>
    <dgm:cxn modelId="{BB6BFE65-6CEF-44B3-8AD0-CD2A8809BC00}" type="presParOf" srcId="{4CA8979D-B87E-4F22-8C39-27DA4A76633A}" destId="{B4F9B3D5-7AAA-41B3-9106-11B74B41D662}" srcOrd="3" destOrd="0" presId="urn:microsoft.com/office/officeart/2005/8/layout/hList7"/>
    <dgm:cxn modelId="{49C9969F-BD11-490E-958F-64BAE696B815}" type="presParOf" srcId="{4CA8979D-B87E-4F22-8C39-27DA4A76633A}" destId="{FDFC6377-3F6E-40C9-A704-D18D4B18DF01}" srcOrd="4" destOrd="0" presId="urn:microsoft.com/office/officeart/2005/8/layout/hList7"/>
    <dgm:cxn modelId="{C6EEA29C-5A70-46D2-8F94-3682927191F5}" type="presParOf" srcId="{FDFC6377-3F6E-40C9-A704-D18D4B18DF01}" destId="{CBA06C4C-8981-4D8C-8DEE-65C09826CC34}" srcOrd="0" destOrd="0" presId="urn:microsoft.com/office/officeart/2005/8/layout/hList7"/>
    <dgm:cxn modelId="{742DD622-CD87-4A6F-8484-7D09AC424EBA}" type="presParOf" srcId="{FDFC6377-3F6E-40C9-A704-D18D4B18DF01}" destId="{C2368691-E0C2-42FA-9DFC-5855AA67A85B}" srcOrd="1" destOrd="0" presId="urn:microsoft.com/office/officeart/2005/8/layout/hList7"/>
    <dgm:cxn modelId="{67C4B0EC-8E0E-40E2-B964-246A92DBE76D}" type="presParOf" srcId="{FDFC6377-3F6E-40C9-A704-D18D4B18DF01}" destId="{EA2F7D7A-CB3E-4967-A4B2-5420717BE0E4}" srcOrd="2" destOrd="0" presId="urn:microsoft.com/office/officeart/2005/8/layout/hList7"/>
    <dgm:cxn modelId="{45F74B5D-4E2B-4087-A476-6C5421F08AE5}" type="presParOf" srcId="{FDFC6377-3F6E-40C9-A704-D18D4B18DF01}" destId="{68489AA8-091E-4741-A445-99DA44605DB2}" srcOrd="3" destOrd="0" presId="urn:microsoft.com/office/officeart/2005/8/layout/hList7"/>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27702ED-B783-4F38-8557-CBAD2914231A}" type="doc">
      <dgm:prSet loTypeId="urn:microsoft.com/office/officeart/2005/8/layout/hList7" loCatId="list" qsTypeId="urn:microsoft.com/office/officeart/2005/8/quickstyle/simple1" qsCatId="simple" csTypeId="urn:microsoft.com/office/officeart/2005/8/colors/accent1_2" csCatId="accent1" phldr="1"/>
      <dgm:spPr/>
    </dgm:pt>
    <dgm:pt modelId="{9C526542-A628-409E-B49B-04D0FFC7BD05}">
      <dgm:prSet phldrT="[Texte]" custT="1"/>
      <dgm:spPr>
        <a:solidFill>
          <a:schemeClr val="bg1">
            <a:lumMod val="85000"/>
          </a:schemeClr>
        </a:solidFill>
      </dgm:spPr>
      <dgm:t>
        <a:bodyPr/>
        <a:lstStyle/>
        <a:p>
          <a:pPr algn="l"/>
          <a:r>
            <a:rPr lang="en-US" sz="1200" b="1" dirty="0" smtClean="0">
              <a:solidFill>
                <a:schemeClr val="tx1"/>
              </a:solidFill>
            </a:rPr>
            <a:t>OPTIMALE</a:t>
          </a:r>
          <a:endParaRPr lang="fr-FR" sz="1200" b="1" dirty="0">
            <a:solidFill>
              <a:schemeClr val="tx1"/>
            </a:solidFill>
          </a:endParaRPr>
        </a:p>
      </dgm:t>
    </dgm:pt>
    <dgm:pt modelId="{009C1832-9840-42A1-825E-120D66DFCA68}" type="parTrans" cxnId="{609CEE90-70A2-4BDF-81C7-42B164F8A450}">
      <dgm:prSet/>
      <dgm:spPr/>
      <dgm:t>
        <a:bodyPr/>
        <a:lstStyle/>
        <a:p>
          <a:endParaRPr lang="fr-FR"/>
        </a:p>
      </dgm:t>
    </dgm:pt>
    <dgm:pt modelId="{A0D598B7-494F-4D70-96E2-B5E140BFFC78}" type="sibTrans" cxnId="{609CEE90-70A2-4BDF-81C7-42B164F8A450}">
      <dgm:prSet/>
      <dgm:spPr/>
      <dgm:t>
        <a:bodyPr/>
        <a:lstStyle/>
        <a:p>
          <a:endParaRPr lang="fr-FR"/>
        </a:p>
      </dgm:t>
    </dgm:pt>
    <dgm:pt modelId="{FF69FA9E-B70C-43AC-9DC3-A83206AD2FC8}">
      <dgm:prSet phldrT="[Texte]" custT="1"/>
      <dgm:spPr>
        <a:solidFill>
          <a:schemeClr val="tx1"/>
        </a:solidFill>
      </dgm:spPr>
      <dgm:t>
        <a:bodyPr/>
        <a:lstStyle/>
        <a:p>
          <a:r>
            <a:rPr lang="en-US" sz="1200" b="1" dirty="0" smtClean="0"/>
            <a:t>DIFFICULTE</a:t>
          </a:r>
          <a:endParaRPr lang="fr-FR" sz="1200" b="1" dirty="0"/>
        </a:p>
      </dgm:t>
    </dgm:pt>
    <dgm:pt modelId="{C9081C99-1112-4CB1-989C-8DAD5A44D64F}" type="parTrans" cxnId="{E18B2ED2-EE43-4E13-A2DD-47D74121F352}">
      <dgm:prSet/>
      <dgm:spPr/>
      <dgm:t>
        <a:bodyPr/>
        <a:lstStyle/>
        <a:p>
          <a:endParaRPr lang="fr-FR"/>
        </a:p>
      </dgm:t>
    </dgm:pt>
    <dgm:pt modelId="{ACFA134F-E407-4948-AFAB-3BB1912B3BDB}" type="sibTrans" cxnId="{E18B2ED2-EE43-4E13-A2DD-47D74121F352}">
      <dgm:prSet/>
      <dgm:spPr/>
      <dgm:t>
        <a:bodyPr/>
        <a:lstStyle/>
        <a:p>
          <a:endParaRPr lang="fr-FR"/>
        </a:p>
      </dgm:t>
    </dgm:pt>
    <dgm:pt modelId="{FE897A0E-D6E0-4177-8EB7-B4254D54569E}">
      <dgm:prSet phldrT="[Texte]" custT="1"/>
      <dgm:spPr>
        <a:solidFill>
          <a:srgbClr val="FF0000"/>
        </a:solidFill>
      </dgm:spPr>
      <dgm:t>
        <a:bodyPr/>
        <a:lstStyle/>
        <a:p>
          <a:pPr algn="l"/>
          <a:r>
            <a:rPr lang="en-US" sz="1200" b="1" dirty="0" smtClean="0">
              <a:solidFill>
                <a:schemeClr val="tx1"/>
              </a:solidFill>
            </a:rPr>
            <a:t>TROP FACILE</a:t>
          </a:r>
        </a:p>
        <a:p>
          <a:pPr algn="l"/>
          <a:r>
            <a:rPr lang="en-US" sz="1200" b="1" dirty="0" smtClean="0">
              <a:solidFill>
                <a:schemeClr val="tx1"/>
              </a:solidFill>
            </a:rPr>
            <a:t>TROP DIFFICILE</a:t>
          </a:r>
          <a:endParaRPr lang="fr-FR" sz="1200" b="1" dirty="0">
            <a:solidFill>
              <a:schemeClr val="tx1"/>
            </a:solidFill>
          </a:endParaRPr>
        </a:p>
      </dgm:t>
    </dgm:pt>
    <dgm:pt modelId="{196E3DB5-D228-48FC-87C6-62E48A1F0920}" type="parTrans" cxnId="{DB607579-68B7-4FC6-968F-A3D34E8B92B6}">
      <dgm:prSet/>
      <dgm:spPr/>
      <dgm:t>
        <a:bodyPr/>
        <a:lstStyle/>
        <a:p>
          <a:endParaRPr lang="fr-FR"/>
        </a:p>
      </dgm:t>
    </dgm:pt>
    <dgm:pt modelId="{5792F01E-C3F4-4442-B839-DDA3EF4B7B17}" type="sibTrans" cxnId="{DB607579-68B7-4FC6-968F-A3D34E8B92B6}">
      <dgm:prSet/>
      <dgm:spPr/>
      <dgm:t>
        <a:bodyPr/>
        <a:lstStyle/>
        <a:p>
          <a:endParaRPr lang="fr-FR"/>
        </a:p>
      </dgm:t>
    </dgm:pt>
    <dgm:pt modelId="{7C822E46-0E3B-4BD6-ADB4-767B357138B8}" type="pres">
      <dgm:prSet presAssocID="{B27702ED-B783-4F38-8557-CBAD2914231A}" presName="Name0" presStyleCnt="0">
        <dgm:presLayoutVars>
          <dgm:dir/>
          <dgm:resizeHandles val="exact"/>
        </dgm:presLayoutVars>
      </dgm:prSet>
      <dgm:spPr/>
    </dgm:pt>
    <dgm:pt modelId="{0D359D31-C414-4F19-9BE8-8DDEE938FF1D}" type="pres">
      <dgm:prSet presAssocID="{B27702ED-B783-4F38-8557-CBAD2914231A}" presName="fgShape" presStyleLbl="fgShp" presStyleIdx="0" presStyleCnt="1"/>
      <dgm:spPr>
        <a:solidFill>
          <a:srgbClr val="FF0000"/>
        </a:solidFill>
      </dgm:spPr>
    </dgm:pt>
    <dgm:pt modelId="{744E9D7F-0708-4EF1-BB37-56CD499724AC}" type="pres">
      <dgm:prSet presAssocID="{B27702ED-B783-4F38-8557-CBAD2914231A}" presName="linComp" presStyleCnt="0"/>
      <dgm:spPr/>
    </dgm:pt>
    <dgm:pt modelId="{1A7550ED-BEC5-4B6C-81C1-14541E3B6078}" type="pres">
      <dgm:prSet presAssocID="{9C526542-A628-409E-B49B-04D0FFC7BD05}" presName="compNode" presStyleCnt="0"/>
      <dgm:spPr/>
    </dgm:pt>
    <dgm:pt modelId="{A37FD15C-409A-4760-A846-5694556C545E}" type="pres">
      <dgm:prSet presAssocID="{9C526542-A628-409E-B49B-04D0FFC7BD05}" presName="bkgdShape" presStyleLbl="node1" presStyleIdx="0" presStyleCnt="3" custAng="0"/>
      <dgm:spPr/>
      <dgm:t>
        <a:bodyPr/>
        <a:lstStyle/>
        <a:p>
          <a:endParaRPr lang="fr-FR"/>
        </a:p>
      </dgm:t>
    </dgm:pt>
    <dgm:pt modelId="{54BF9CFD-AD49-4445-96DF-16AF730046B7}" type="pres">
      <dgm:prSet presAssocID="{9C526542-A628-409E-B49B-04D0FFC7BD05}" presName="nodeTx" presStyleLbl="node1" presStyleIdx="0" presStyleCnt="3">
        <dgm:presLayoutVars>
          <dgm:bulletEnabled val="1"/>
        </dgm:presLayoutVars>
      </dgm:prSet>
      <dgm:spPr/>
      <dgm:t>
        <a:bodyPr/>
        <a:lstStyle/>
        <a:p>
          <a:endParaRPr lang="fr-FR"/>
        </a:p>
      </dgm:t>
    </dgm:pt>
    <dgm:pt modelId="{8A8EDF43-77D4-46AE-B33A-AD35A1E087F5}" type="pres">
      <dgm:prSet presAssocID="{9C526542-A628-409E-B49B-04D0FFC7BD05}" presName="invisiNode" presStyleLbl="node1" presStyleIdx="0" presStyleCnt="3"/>
      <dgm:spPr/>
    </dgm:pt>
    <dgm:pt modelId="{FACC03C1-00CA-4569-AE22-D0EA6DF3478E}" type="pres">
      <dgm:prSet presAssocID="{9C526542-A628-409E-B49B-04D0FFC7BD05}" presName="imagNode" presStyleLbl="fgImgPlace1" presStyleIdx="0" presStyleCnt="3"/>
      <dgm:spPr/>
    </dgm:pt>
    <dgm:pt modelId="{7223F0BB-C607-4FAC-BA23-492CC3EE910D}" type="pres">
      <dgm:prSet presAssocID="{A0D598B7-494F-4D70-96E2-B5E140BFFC78}" presName="sibTrans" presStyleLbl="sibTrans2D1" presStyleIdx="0" presStyleCnt="0"/>
      <dgm:spPr/>
      <dgm:t>
        <a:bodyPr/>
        <a:lstStyle/>
        <a:p>
          <a:endParaRPr lang="fr-FR"/>
        </a:p>
      </dgm:t>
    </dgm:pt>
    <dgm:pt modelId="{4D9771B2-9CC1-45CA-A840-FCA046F796ED}" type="pres">
      <dgm:prSet presAssocID="{FF69FA9E-B70C-43AC-9DC3-A83206AD2FC8}" presName="compNode" presStyleCnt="0"/>
      <dgm:spPr/>
    </dgm:pt>
    <dgm:pt modelId="{02CCE93D-A601-44E8-B6C2-2B1F508362F6}" type="pres">
      <dgm:prSet presAssocID="{FF69FA9E-B70C-43AC-9DC3-A83206AD2FC8}" presName="bkgdShape" presStyleLbl="node1" presStyleIdx="1" presStyleCnt="3"/>
      <dgm:spPr/>
      <dgm:t>
        <a:bodyPr/>
        <a:lstStyle/>
        <a:p>
          <a:endParaRPr lang="fr-FR"/>
        </a:p>
      </dgm:t>
    </dgm:pt>
    <dgm:pt modelId="{18D72684-D3B7-4E90-B2FC-EF1C633D583E}" type="pres">
      <dgm:prSet presAssocID="{FF69FA9E-B70C-43AC-9DC3-A83206AD2FC8}" presName="nodeTx" presStyleLbl="node1" presStyleIdx="1" presStyleCnt="3">
        <dgm:presLayoutVars>
          <dgm:bulletEnabled val="1"/>
        </dgm:presLayoutVars>
      </dgm:prSet>
      <dgm:spPr/>
      <dgm:t>
        <a:bodyPr/>
        <a:lstStyle/>
        <a:p>
          <a:endParaRPr lang="fr-FR"/>
        </a:p>
      </dgm:t>
    </dgm:pt>
    <dgm:pt modelId="{8528331F-6CE4-4199-9D38-8B82C422AC5C}" type="pres">
      <dgm:prSet presAssocID="{FF69FA9E-B70C-43AC-9DC3-A83206AD2FC8}" presName="invisiNode" presStyleLbl="node1" presStyleIdx="1" presStyleCnt="3"/>
      <dgm:spPr/>
    </dgm:pt>
    <dgm:pt modelId="{E008F49D-1F7E-4107-B99E-9728701A6E4A}" type="pres">
      <dgm:prSet presAssocID="{FF69FA9E-B70C-43AC-9DC3-A83206AD2FC8}" presName="imagNode" presStyleLbl="fgImgPlace1" presStyleIdx="1" presStyleCnt="3"/>
      <dgm:spPr/>
    </dgm:pt>
    <dgm:pt modelId="{38724208-4E28-4111-B04F-F89B61DBB8F5}" type="pres">
      <dgm:prSet presAssocID="{ACFA134F-E407-4948-AFAB-3BB1912B3BDB}" presName="sibTrans" presStyleLbl="sibTrans2D1" presStyleIdx="0" presStyleCnt="0"/>
      <dgm:spPr/>
      <dgm:t>
        <a:bodyPr/>
        <a:lstStyle/>
        <a:p>
          <a:endParaRPr lang="fr-FR"/>
        </a:p>
      </dgm:t>
    </dgm:pt>
    <dgm:pt modelId="{2DDAC02A-CC90-405C-A16A-616BBE46B303}" type="pres">
      <dgm:prSet presAssocID="{FE897A0E-D6E0-4177-8EB7-B4254D54569E}" presName="compNode" presStyleCnt="0"/>
      <dgm:spPr/>
    </dgm:pt>
    <dgm:pt modelId="{756CA486-4265-499B-9C27-A1DF16E92560}" type="pres">
      <dgm:prSet presAssocID="{FE897A0E-D6E0-4177-8EB7-B4254D54569E}" presName="bkgdShape" presStyleLbl="node1" presStyleIdx="2" presStyleCnt="3"/>
      <dgm:spPr/>
      <dgm:t>
        <a:bodyPr/>
        <a:lstStyle/>
        <a:p>
          <a:endParaRPr lang="fr-FR"/>
        </a:p>
      </dgm:t>
    </dgm:pt>
    <dgm:pt modelId="{81CA0BAE-9EBB-417C-A95A-476C3EFE9835}" type="pres">
      <dgm:prSet presAssocID="{FE897A0E-D6E0-4177-8EB7-B4254D54569E}" presName="nodeTx" presStyleLbl="node1" presStyleIdx="2" presStyleCnt="3">
        <dgm:presLayoutVars>
          <dgm:bulletEnabled val="1"/>
        </dgm:presLayoutVars>
      </dgm:prSet>
      <dgm:spPr/>
      <dgm:t>
        <a:bodyPr/>
        <a:lstStyle/>
        <a:p>
          <a:endParaRPr lang="fr-FR"/>
        </a:p>
      </dgm:t>
    </dgm:pt>
    <dgm:pt modelId="{3ECAC2AB-9A42-4AC8-8092-902EC0078479}" type="pres">
      <dgm:prSet presAssocID="{FE897A0E-D6E0-4177-8EB7-B4254D54569E}" presName="invisiNode" presStyleLbl="node1" presStyleIdx="2" presStyleCnt="3"/>
      <dgm:spPr/>
    </dgm:pt>
    <dgm:pt modelId="{10B8FFA1-A08E-4DA8-BC52-E1138B0B93F8}" type="pres">
      <dgm:prSet presAssocID="{FE897A0E-D6E0-4177-8EB7-B4254D54569E}" presName="imagNode" presStyleLbl="fgImgPlace1" presStyleIdx="2" presStyleCnt="3"/>
      <dgm:spPr/>
    </dgm:pt>
  </dgm:ptLst>
  <dgm:cxnLst>
    <dgm:cxn modelId="{9C318A2B-BE5F-4BD0-A342-05C4E2836D31}" type="presOf" srcId="{A0D598B7-494F-4D70-96E2-B5E140BFFC78}" destId="{7223F0BB-C607-4FAC-BA23-492CC3EE910D}" srcOrd="0" destOrd="0" presId="urn:microsoft.com/office/officeart/2005/8/layout/hList7"/>
    <dgm:cxn modelId="{DB607579-68B7-4FC6-968F-A3D34E8B92B6}" srcId="{B27702ED-B783-4F38-8557-CBAD2914231A}" destId="{FE897A0E-D6E0-4177-8EB7-B4254D54569E}" srcOrd="2" destOrd="0" parTransId="{196E3DB5-D228-48FC-87C6-62E48A1F0920}" sibTransId="{5792F01E-C3F4-4442-B839-DDA3EF4B7B17}"/>
    <dgm:cxn modelId="{E18B2ED2-EE43-4E13-A2DD-47D74121F352}" srcId="{B27702ED-B783-4F38-8557-CBAD2914231A}" destId="{FF69FA9E-B70C-43AC-9DC3-A83206AD2FC8}" srcOrd="1" destOrd="0" parTransId="{C9081C99-1112-4CB1-989C-8DAD5A44D64F}" sibTransId="{ACFA134F-E407-4948-AFAB-3BB1912B3BDB}"/>
    <dgm:cxn modelId="{642AFDF9-B225-4958-BEFA-EE036832701C}" type="presOf" srcId="{B27702ED-B783-4F38-8557-CBAD2914231A}" destId="{7C822E46-0E3B-4BD6-ADB4-767B357138B8}" srcOrd="0" destOrd="0" presId="urn:microsoft.com/office/officeart/2005/8/layout/hList7"/>
    <dgm:cxn modelId="{7D733957-3089-4EE8-967F-CF268862B68B}" type="presOf" srcId="{FF69FA9E-B70C-43AC-9DC3-A83206AD2FC8}" destId="{02CCE93D-A601-44E8-B6C2-2B1F508362F6}" srcOrd="0" destOrd="0" presId="urn:microsoft.com/office/officeart/2005/8/layout/hList7"/>
    <dgm:cxn modelId="{D1006037-5E57-450E-9F49-7902421B382D}" type="presOf" srcId="{FE897A0E-D6E0-4177-8EB7-B4254D54569E}" destId="{756CA486-4265-499B-9C27-A1DF16E92560}" srcOrd="0" destOrd="0" presId="urn:microsoft.com/office/officeart/2005/8/layout/hList7"/>
    <dgm:cxn modelId="{02C8972B-EE8C-478D-B889-A9B0270016DE}" type="presOf" srcId="{9C526542-A628-409E-B49B-04D0FFC7BD05}" destId="{A37FD15C-409A-4760-A846-5694556C545E}" srcOrd="0" destOrd="0" presId="urn:microsoft.com/office/officeart/2005/8/layout/hList7"/>
    <dgm:cxn modelId="{609CEE90-70A2-4BDF-81C7-42B164F8A450}" srcId="{B27702ED-B783-4F38-8557-CBAD2914231A}" destId="{9C526542-A628-409E-B49B-04D0FFC7BD05}" srcOrd="0" destOrd="0" parTransId="{009C1832-9840-42A1-825E-120D66DFCA68}" sibTransId="{A0D598B7-494F-4D70-96E2-B5E140BFFC78}"/>
    <dgm:cxn modelId="{087C996E-A717-46CB-9480-84B903F994E8}" type="presOf" srcId="{ACFA134F-E407-4948-AFAB-3BB1912B3BDB}" destId="{38724208-4E28-4111-B04F-F89B61DBB8F5}" srcOrd="0" destOrd="0" presId="urn:microsoft.com/office/officeart/2005/8/layout/hList7"/>
    <dgm:cxn modelId="{3BDDE59D-4CBD-485B-8411-87217243E742}" type="presOf" srcId="{9C526542-A628-409E-B49B-04D0FFC7BD05}" destId="{54BF9CFD-AD49-4445-96DF-16AF730046B7}" srcOrd="1" destOrd="0" presId="urn:microsoft.com/office/officeart/2005/8/layout/hList7"/>
    <dgm:cxn modelId="{E006116B-CE3C-4613-9594-DDA74A1FECDF}" type="presOf" srcId="{FE897A0E-D6E0-4177-8EB7-B4254D54569E}" destId="{81CA0BAE-9EBB-417C-A95A-476C3EFE9835}" srcOrd="1" destOrd="0" presId="urn:microsoft.com/office/officeart/2005/8/layout/hList7"/>
    <dgm:cxn modelId="{B5AAD7AB-0DE6-4784-837A-35C89CE0F3CB}" type="presOf" srcId="{FF69FA9E-B70C-43AC-9DC3-A83206AD2FC8}" destId="{18D72684-D3B7-4E90-B2FC-EF1C633D583E}" srcOrd="1" destOrd="0" presId="urn:microsoft.com/office/officeart/2005/8/layout/hList7"/>
    <dgm:cxn modelId="{E31C69E8-7A89-49D6-AB04-367DF64B24E0}" type="presParOf" srcId="{7C822E46-0E3B-4BD6-ADB4-767B357138B8}" destId="{0D359D31-C414-4F19-9BE8-8DDEE938FF1D}" srcOrd="0" destOrd="0" presId="urn:microsoft.com/office/officeart/2005/8/layout/hList7"/>
    <dgm:cxn modelId="{E9ADE91E-B006-4019-B59C-5927FB42A6AD}" type="presParOf" srcId="{7C822E46-0E3B-4BD6-ADB4-767B357138B8}" destId="{744E9D7F-0708-4EF1-BB37-56CD499724AC}" srcOrd="1" destOrd="0" presId="urn:microsoft.com/office/officeart/2005/8/layout/hList7"/>
    <dgm:cxn modelId="{639FD054-E5FA-4A25-90C7-147486E0495C}" type="presParOf" srcId="{744E9D7F-0708-4EF1-BB37-56CD499724AC}" destId="{1A7550ED-BEC5-4B6C-81C1-14541E3B6078}" srcOrd="0" destOrd="0" presId="urn:microsoft.com/office/officeart/2005/8/layout/hList7"/>
    <dgm:cxn modelId="{4B5C2516-B9DE-4E33-B01C-D5781A7B6761}" type="presParOf" srcId="{1A7550ED-BEC5-4B6C-81C1-14541E3B6078}" destId="{A37FD15C-409A-4760-A846-5694556C545E}" srcOrd="0" destOrd="0" presId="urn:microsoft.com/office/officeart/2005/8/layout/hList7"/>
    <dgm:cxn modelId="{79B8CAE9-92C3-468F-9B32-F68DABFD4C2A}" type="presParOf" srcId="{1A7550ED-BEC5-4B6C-81C1-14541E3B6078}" destId="{54BF9CFD-AD49-4445-96DF-16AF730046B7}" srcOrd="1" destOrd="0" presId="urn:microsoft.com/office/officeart/2005/8/layout/hList7"/>
    <dgm:cxn modelId="{D9C33841-4BBB-4D92-87A8-9644364E5A80}" type="presParOf" srcId="{1A7550ED-BEC5-4B6C-81C1-14541E3B6078}" destId="{8A8EDF43-77D4-46AE-B33A-AD35A1E087F5}" srcOrd="2" destOrd="0" presId="urn:microsoft.com/office/officeart/2005/8/layout/hList7"/>
    <dgm:cxn modelId="{FDB03AD1-1E6E-499D-93DD-34846A248848}" type="presParOf" srcId="{1A7550ED-BEC5-4B6C-81C1-14541E3B6078}" destId="{FACC03C1-00CA-4569-AE22-D0EA6DF3478E}" srcOrd="3" destOrd="0" presId="urn:microsoft.com/office/officeart/2005/8/layout/hList7"/>
    <dgm:cxn modelId="{A161E3BD-4E35-4763-92A4-1E94E10D3C92}" type="presParOf" srcId="{744E9D7F-0708-4EF1-BB37-56CD499724AC}" destId="{7223F0BB-C607-4FAC-BA23-492CC3EE910D}" srcOrd="1" destOrd="0" presId="urn:microsoft.com/office/officeart/2005/8/layout/hList7"/>
    <dgm:cxn modelId="{4F590EE7-39E8-43D9-B06D-53963D4AEDAB}" type="presParOf" srcId="{744E9D7F-0708-4EF1-BB37-56CD499724AC}" destId="{4D9771B2-9CC1-45CA-A840-FCA046F796ED}" srcOrd="2" destOrd="0" presId="urn:microsoft.com/office/officeart/2005/8/layout/hList7"/>
    <dgm:cxn modelId="{2C3BE123-1FC0-4D37-A78A-31DEFEE80D6C}" type="presParOf" srcId="{4D9771B2-9CC1-45CA-A840-FCA046F796ED}" destId="{02CCE93D-A601-44E8-B6C2-2B1F508362F6}" srcOrd="0" destOrd="0" presId="urn:microsoft.com/office/officeart/2005/8/layout/hList7"/>
    <dgm:cxn modelId="{685A6E02-4FD7-4736-B812-FD61369A7045}" type="presParOf" srcId="{4D9771B2-9CC1-45CA-A840-FCA046F796ED}" destId="{18D72684-D3B7-4E90-B2FC-EF1C633D583E}" srcOrd="1" destOrd="0" presId="urn:microsoft.com/office/officeart/2005/8/layout/hList7"/>
    <dgm:cxn modelId="{58571A79-DADE-4DF8-A441-8A79AB555DB0}" type="presParOf" srcId="{4D9771B2-9CC1-45CA-A840-FCA046F796ED}" destId="{8528331F-6CE4-4199-9D38-8B82C422AC5C}" srcOrd="2" destOrd="0" presId="urn:microsoft.com/office/officeart/2005/8/layout/hList7"/>
    <dgm:cxn modelId="{2BCA4DEE-E254-4C74-97C4-913878A72621}" type="presParOf" srcId="{4D9771B2-9CC1-45CA-A840-FCA046F796ED}" destId="{E008F49D-1F7E-4107-B99E-9728701A6E4A}" srcOrd="3" destOrd="0" presId="urn:microsoft.com/office/officeart/2005/8/layout/hList7"/>
    <dgm:cxn modelId="{69ECF89E-CDD2-4AF3-A9FC-DCAB44D88ABA}" type="presParOf" srcId="{744E9D7F-0708-4EF1-BB37-56CD499724AC}" destId="{38724208-4E28-4111-B04F-F89B61DBB8F5}" srcOrd="3" destOrd="0" presId="urn:microsoft.com/office/officeart/2005/8/layout/hList7"/>
    <dgm:cxn modelId="{909F90C1-6EA9-4DFC-B4F3-5FE09296D2E3}" type="presParOf" srcId="{744E9D7F-0708-4EF1-BB37-56CD499724AC}" destId="{2DDAC02A-CC90-405C-A16A-616BBE46B303}" srcOrd="4" destOrd="0" presId="urn:microsoft.com/office/officeart/2005/8/layout/hList7"/>
    <dgm:cxn modelId="{1E8CAFFF-5642-4E87-B9B1-201567C8C293}" type="presParOf" srcId="{2DDAC02A-CC90-405C-A16A-616BBE46B303}" destId="{756CA486-4265-499B-9C27-A1DF16E92560}" srcOrd="0" destOrd="0" presId="urn:microsoft.com/office/officeart/2005/8/layout/hList7"/>
    <dgm:cxn modelId="{B7F4F85F-AC8D-43D8-BEF3-5E0AFDE4128E}" type="presParOf" srcId="{2DDAC02A-CC90-405C-A16A-616BBE46B303}" destId="{81CA0BAE-9EBB-417C-A95A-476C3EFE9835}" srcOrd="1" destOrd="0" presId="urn:microsoft.com/office/officeart/2005/8/layout/hList7"/>
    <dgm:cxn modelId="{4093EB41-63C7-457F-B9C0-E843F669E220}" type="presParOf" srcId="{2DDAC02A-CC90-405C-A16A-616BBE46B303}" destId="{3ECAC2AB-9A42-4AC8-8092-902EC0078479}" srcOrd="2" destOrd="0" presId="urn:microsoft.com/office/officeart/2005/8/layout/hList7"/>
    <dgm:cxn modelId="{0F3FB5C7-3461-4D48-B1A2-4B005A4B4FCF}" type="presParOf" srcId="{2DDAC02A-CC90-405C-A16A-616BBE46B303}" destId="{10B8FFA1-A08E-4DA8-BC52-E1138B0B93F8}" srcOrd="3" destOrd="0" presId="urn:microsoft.com/office/officeart/2005/8/layout/hList7"/>
  </dgm:cxn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3E0BC4C0-5930-4A0C-9FCC-74DFD44091A1}" type="doc">
      <dgm:prSet loTypeId="urn:microsoft.com/office/officeart/2005/8/layout/hList7" loCatId="list" qsTypeId="urn:microsoft.com/office/officeart/2005/8/quickstyle/simple1" qsCatId="simple" csTypeId="urn:microsoft.com/office/officeart/2005/8/colors/accent1_2" csCatId="accent1" phldr="1"/>
      <dgm:spPr/>
    </dgm:pt>
    <dgm:pt modelId="{325A4952-9EFC-4780-BEB7-2DDCCA2044AD}">
      <dgm:prSet phldrT="[Texte]" custT="1"/>
      <dgm:spPr>
        <a:solidFill>
          <a:schemeClr val="bg1">
            <a:lumMod val="85000"/>
          </a:schemeClr>
        </a:solidFill>
      </dgm:spPr>
      <dgm:t>
        <a:bodyPr/>
        <a:lstStyle/>
        <a:p>
          <a:pPr algn="l"/>
          <a:r>
            <a:rPr lang="en-US" sz="1200" b="1" dirty="0" smtClean="0">
              <a:solidFill>
                <a:schemeClr val="tx1"/>
              </a:solidFill>
            </a:rPr>
            <a:t>STUYLE D</a:t>
          </a:r>
          <a:r>
            <a:rPr lang="fr-FR" sz="1200" b="1" dirty="0" smtClean="0">
              <a:solidFill>
                <a:schemeClr val="tx1"/>
              </a:solidFill>
            </a:rPr>
            <a:t>’</a:t>
          </a:r>
          <a:r>
            <a:rPr lang="en-US" sz="1200" b="1" dirty="0" smtClean="0">
              <a:solidFill>
                <a:schemeClr val="tx1"/>
              </a:solidFill>
            </a:rPr>
            <a:t>ENSEI ADAPTE</a:t>
          </a:r>
        </a:p>
        <a:p>
          <a:pPr algn="ctr"/>
          <a:r>
            <a:rPr lang="en-US" sz="1200" b="1" dirty="0" smtClean="0">
              <a:solidFill>
                <a:schemeClr val="tx1"/>
              </a:solidFill>
            </a:rPr>
            <a:t>STYLE</a:t>
          </a:r>
          <a:r>
            <a:rPr lang="ar-SA" sz="1200" b="1" dirty="0" smtClean="0">
              <a:solidFill>
                <a:schemeClr val="tx1"/>
              </a:solidFill>
            </a:rPr>
            <a:t> </a:t>
          </a:r>
          <a:r>
            <a:rPr lang="en-US" sz="1200" b="1" dirty="0" smtClean="0">
              <a:solidFill>
                <a:schemeClr val="tx1"/>
              </a:solidFill>
            </a:rPr>
            <a:t> D</a:t>
          </a:r>
          <a:r>
            <a:rPr lang="fr-FR" sz="1200" b="1" dirty="0" smtClean="0">
              <a:solidFill>
                <a:schemeClr val="tx1"/>
              </a:solidFill>
            </a:rPr>
            <a:t>’</a:t>
          </a:r>
          <a:r>
            <a:rPr lang="en-US" sz="1200" b="1" dirty="0" smtClean="0">
              <a:solidFill>
                <a:schemeClr val="tx1"/>
              </a:solidFill>
            </a:rPr>
            <a:t>APP VARIES</a:t>
          </a:r>
          <a:endParaRPr lang="fr-FR" sz="1200" b="1" dirty="0">
            <a:solidFill>
              <a:schemeClr val="tx1"/>
            </a:solidFill>
          </a:endParaRPr>
        </a:p>
      </dgm:t>
    </dgm:pt>
    <dgm:pt modelId="{C75E5C55-7949-48DF-89DF-12F6F508997A}" type="parTrans" cxnId="{6263A09B-B91B-43B2-B378-D4F2DF0E4B9C}">
      <dgm:prSet/>
      <dgm:spPr/>
      <dgm:t>
        <a:bodyPr/>
        <a:lstStyle/>
        <a:p>
          <a:endParaRPr lang="fr-FR"/>
        </a:p>
      </dgm:t>
    </dgm:pt>
    <dgm:pt modelId="{CC9BCCD7-00DA-4890-B207-86F80D3EC2BC}" type="sibTrans" cxnId="{6263A09B-B91B-43B2-B378-D4F2DF0E4B9C}">
      <dgm:prSet/>
      <dgm:spPr/>
      <dgm:t>
        <a:bodyPr/>
        <a:lstStyle/>
        <a:p>
          <a:endParaRPr lang="fr-FR"/>
        </a:p>
      </dgm:t>
    </dgm:pt>
    <dgm:pt modelId="{DC00A30A-E918-492D-A036-6CD9F35EEB90}">
      <dgm:prSet phldrT="[Texte]" custT="1"/>
      <dgm:spPr>
        <a:solidFill>
          <a:schemeClr val="tx1"/>
        </a:solidFill>
      </dgm:spPr>
      <dgm:t>
        <a:bodyPr/>
        <a:lstStyle/>
        <a:p>
          <a:r>
            <a:rPr lang="en-US" sz="1200" b="1" dirty="0" smtClean="0"/>
            <a:t>COMMUNICATION</a:t>
          </a:r>
          <a:endParaRPr lang="fr-FR" sz="1200" b="1" dirty="0"/>
        </a:p>
      </dgm:t>
    </dgm:pt>
    <dgm:pt modelId="{E99A3CAD-108D-44C0-9509-6787861AE397}" type="parTrans" cxnId="{BCD5BCA9-12CD-4780-AFDC-40832F049EA5}">
      <dgm:prSet/>
      <dgm:spPr/>
      <dgm:t>
        <a:bodyPr/>
        <a:lstStyle/>
        <a:p>
          <a:endParaRPr lang="fr-FR"/>
        </a:p>
      </dgm:t>
    </dgm:pt>
    <dgm:pt modelId="{F485E2DA-080A-4ABC-9429-3A88628BE2B7}" type="sibTrans" cxnId="{BCD5BCA9-12CD-4780-AFDC-40832F049EA5}">
      <dgm:prSet/>
      <dgm:spPr/>
      <dgm:t>
        <a:bodyPr/>
        <a:lstStyle/>
        <a:p>
          <a:endParaRPr lang="fr-FR"/>
        </a:p>
      </dgm:t>
    </dgm:pt>
    <dgm:pt modelId="{04F47BCC-A16E-44C1-9731-08540AE771BE}">
      <dgm:prSet phldrT="[Texte]" custT="1"/>
      <dgm:spPr>
        <a:solidFill>
          <a:srgbClr val="FF0000"/>
        </a:solidFill>
      </dgm:spPr>
      <dgm:t>
        <a:bodyPr/>
        <a:lstStyle/>
        <a:p>
          <a:r>
            <a:rPr lang="en-US" sz="1200" b="1" dirty="0" smtClean="0">
              <a:solidFill>
                <a:schemeClr val="tx1"/>
              </a:solidFill>
            </a:rPr>
            <a:t>STYLE D</a:t>
          </a:r>
          <a:r>
            <a:rPr lang="fr-FR" sz="1200" b="1" dirty="0" smtClean="0">
              <a:solidFill>
                <a:schemeClr val="tx1"/>
              </a:solidFill>
            </a:rPr>
            <a:t>’</a:t>
          </a:r>
          <a:r>
            <a:rPr lang="en-US" sz="1200" b="1" dirty="0" smtClean="0">
              <a:solidFill>
                <a:schemeClr val="tx1"/>
              </a:solidFill>
            </a:rPr>
            <a:t>ENSEI RIGIDE</a:t>
          </a:r>
        </a:p>
        <a:p>
          <a:r>
            <a:rPr lang="en-US" sz="1200" b="1" dirty="0" smtClean="0">
              <a:solidFill>
                <a:schemeClr val="tx1"/>
              </a:solidFill>
            </a:rPr>
            <a:t>STYLE D</a:t>
          </a:r>
          <a:r>
            <a:rPr lang="fr-FR" sz="1200" b="1" dirty="0" smtClean="0">
              <a:solidFill>
                <a:schemeClr val="tx1"/>
              </a:solidFill>
            </a:rPr>
            <a:t>’</a:t>
          </a:r>
          <a:r>
            <a:rPr lang="en-US" sz="1200" b="1" dirty="0" smtClean="0">
              <a:solidFill>
                <a:schemeClr val="tx1"/>
              </a:solidFill>
            </a:rPr>
            <a:t>APP UNIQUE</a:t>
          </a:r>
          <a:endParaRPr lang="fr-FR" sz="1200" b="1" dirty="0">
            <a:solidFill>
              <a:schemeClr val="tx1"/>
            </a:solidFill>
          </a:endParaRPr>
        </a:p>
      </dgm:t>
    </dgm:pt>
    <dgm:pt modelId="{41226EC9-29A6-4A1E-8EEB-54958CADEA2A}" type="parTrans" cxnId="{2276E808-EAB5-42D3-B561-CAADD1997D2C}">
      <dgm:prSet/>
      <dgm:spPr/>
      <dgm:t>
        <a:bodyPr/>
        <a:lstStyle/>
        <a:p>
          <a:endParaRPr lang="fr-FR"/>
        </a:p>
      </dgm:t>
    </dgm:pt>
    <dgm:pt modelId="{C29BE092-3764-4026-AAC1-57CCC5929224}" type="sibTrans" cxnId="{2276E808-EAB5-42D3-B561-CAADD1997D2C}">
      <dgm:prSet/>
      <dgm:spPr/>
      <dgm:t>
        <a:bodyPr/>
        <a:lstStyle/>
        <a:p>
          <a:endParaRPr lang="fr-FR"/>
        </a:p>
      </dgm:t>
    </dgm:pt>
    <dgm:pt modelId="{CE2ABC29-E56C-46B3-AE9D-166E79917FB0}" type="pres">
      <dgm:prSet presAssocID="{3E0BC4C0-5930-4A0C-9FCC-74DFD44091A1}" presName="Name0" presStyleCnt="0">
        <dgm:presLayoutVars>
          <dgm:dir/>
          <dgm:resizeHandles val="exact"/>
        </dgm:presLayoutVars>
      </dgm:prSet>
      <dgm:spPr/>
    </dgm:pt>
    <dgm:pt modelId="{85989660-A7D4-4BBF-AF15-253FAAD8A70A}" type="pres">
      <dgm:prSet presAssocID="{3E0BC4C0-5930-4A0C-9FCC-74DFD44091A1}" presName="fgShape" presStyleLbl="fgShp" presStyleIdx="0" presStyleCnt="1"/>
      <dgm:spPr>
        <a:solidFill>
          <a:srgbClr val="FF0000"/>
        </a:solidFill>
      </dgm:spPr>
    </dgm:pt>
    <dgm:pt modelId="{8E100178-3D96-44D3-9122-AEE37E71727E}" type="pres">
      <dgm:prSet presAssocID="{3E0BC4C0-5930-4A0C-9FCC-74DFD44091A1}" presName="linComp" presStyleCnt="0"/>
      <dgm:spPr/>
    </dgm:pt>
    <dgm:pt modelId="{9FC35E71-37EC-4958-B8A9-2AE9E575C2B3}" type="pres">
      <dgm:prSet presAssocID="{325A4952-9EFC-4780-BEB7-2DDCCA2044AD}" presName="compNode" presStyleCnt="0"/>
      <dgm:spPr/>
    </dgm:pt>
    <dgm:pt modelId="{D7B762FB-B0DE-4133-B8A5-E18A06EF92A0}" type="pres">
      <dgm:prSet presAssocID="{325A4952-9EFC-4780-BEB7-2DDCCA2044AD}" presName="bkgdShape" presStyleLbl="node1" presStyleIdx="0" presStyleCnt="3" custLinFactNeighborX="-64" custLinFactNeighborY="-13433"/>
      <dgm:spPr/>
      <dgm:t>
        <a:bodyPr/>
        <a:lstStyle/>
        <a:p>
          <a:endParaRPr lang="fr-FR"/>
        </a:p>
      </dgm:t>
    </dgm:pt>
    <dgm:pt modelId="{982B736E-E9F4-42F7-BC1F-F65D65649DBD}" type="pres">
      <dgm:prSet presAssocID="{325A4952-9EFC-4780-BEB7-2DDCCA2044AD}" presName="nodeTx" presStyleLbl="node1" presStyleIdx="0" presStyleCnt="3">
        <dgm:presLayoutVars>
          <dgm:bulletEnabled val="1"/>
        </dgm:presLayoutVars>
      </dgm:prSet>
      <dgm:spPr/>
      <dgm:t>
        <a:bodyPr/>
        <a:lstStyle/>
        <a:p>
          <a:endParaRPr lang="fr-FR"/>
        </a:p>
      </dgm:t>
    </dgm:pt>
    <dgm:pt modelId="{E8FBD9C6-B743-449C-BF04-3652ECD0A523}" type="pres">
      <dgm:prSet presAssocID="{325A4952-9EFC-4780-BEB7-2DDCCA2044AD}" presName="invisiNode" presStyleLbl="node1" presStyleIdx="0" presStyleCnt="3"/>
      <dgm:spPr/>
    </dgm:pt>
    <dgm:pt modelId="{DD93F516-8ED7-4F01-9DAF-26A213F0AA3D}" type="pres">
      <dgm:prSet presAssocID="{325A4952-9EFC-4780-BEB7-2DDCCA2044AD}" presName="imagNode" presStyleLbl="fgImgPlace1" presStyleIdx="0" presStyleCnt="3"/>
      <dgm:spPr/>
    </dgm:pt>
    <dgm:pt modelId="{B9F1DAC1-49B2-4D66-A0FA-44C6E0CF5FF2}" type="pres">
      <dgm:prSet presAssocID="{CC9BCCD7-00DA-4890-B207-86F80D3EC2BC}" presName="sibTrans" presStyleLbl="sibTrans2D1" presStyleIdx="0" presStyleCnt="0"/>
      <dgm:spPr/>
      <dgm:t>
        <a:bodyPr/>
        <a:lstStyle/>
        <a:p>
          <a:endParaRPr lang="fr-FR"/>
        </a:p>
      </dgm:t>
    </dgm:pt>
    <dgm:pt modelId="{F9250479-C438-4E1F-9134-A09E89A514E9}" type="pres">
      <dgm:prSet presAssocID="{DC00A30A-E918-492D-A036-6CD9F35EEB90}" presName="compNode" presStyleCnt="0"/>
      <dgm:spPr/>
    </dgm:pt>
    <dgm:pt modelId="{060BDF55-4783-4A7B-ABD7-4D4FCF400024}" type="pres">
      <dgm:prSet presAssocID="{DC00A30A-E918-492D-A036-6CD9F35EEB90}" presName="bkgdShape" presStyleLbl="node1" presStyleIdx="1" presStyleCnt="3"/>
      <dgm:spPr/>
      <dgm:t>
        <a:bodyPr/>
        <a:lstStyle/>
        <a:p>
          <a:endParaRPr lang="fr-FR"/>
        </a:p>
      </dgm:t>
    </dgm:pt>
    <dgm:pt modelId="{F90049F7-D60B-4178-8956-31019EB24A0B}" type="pres">
      <dgm:prSet presAssocID="{DC00A30A-E918-492D-A036-6CD9F35EEB90}" presName="nodeTx" presStyleLbl="node1" presStyleIdx="1" presStyleCnt="3">
        <dgm:presLayoutVars>
          <dgm:bulletEnabled val="1"/>
        </dgm:presLayoutVars>
      </dgm:prSet>
      <dgm:spPr/>
      <dgm:t>
        <a:bodyPr/>
        <a:lstStyle/>
        <a:p>
          <a:endParaRPr lang="fr-FR"/>
        </a:p>
      </dgm:t>
    </dgm:pt>
    <dgm:pt modelId="{F517FEAA-AA37-4CCF-85C2-191DF117D5DA}" type="pres">
      <dgm:prSet presAssocID="{DC00A30A-E918-492D-A036-6CD9F35EEB90}" presName="invisiNode" presStyleLbl="node1" presStyleIdx="1" presStyleCnt="3"/>
      <dgm:spPr/>
    </dgm:pt>
    <dgm:pt modelId="{8F12554C-C8CB-471F-A227-E5C2DFD03273}" type="pres">
      <dgm:prSet presAssocID="{DC00A30A-E918-492D-A036-6CD9F35EEB90}" presName="imagNode" presStyleLbl="fgImgPlace1" presStyleIdx="1" presStyleCnt="3"/>
      <dgm:spPr/>
    </dgm:pt>
    <dgm:pt modelId="{6C0AF1E5-8554-4C47-8C3E-F9A9DC2ED129}" type="pres">
      <dgm:prSet presAssocID="{F485E2DA-080A-4ABC-9429-3A88628BE2B7}" presName="sibTrans" presStyleLbl="sibTrans2D1" presStyleIdx="0" presStyleCnt="0"/>
      <dgm:spPr/>
      <dgm:t>
        <a:bodyPr/>
        <a:lstStyle/>
        <a:p>
          <a:endParaRPr lang="fr-FR"/>
        </a:p>
      </dgm:t>
    </dgm:pt>
    <dgm:pt modelId="{FC17E7B5-3B8F-4D23-9817-A5A7DB28DE7F}" type="pres">
      <dgm:prSet presAssocID="{04F47BCC-A16E-44C1-9731-08540AE771BE}" presName="compNode" presStyleCnt="0"/>
      <dgm:spPr/>
    </dgm:pt>
    <dgm:pt modelId="{E184C9AE-5694-42C0-B6BB-5035232A712C}" type="pres">
      <dgm:prSet presAssocID="{04F47BCC-A16E-44C1-9731-08540AE771BE}" presName="bkgdShape" presStyleLbl="node1" presStyleIdx="2" presStyleCnt="3"/>
      <dgm:spPr/>
      <dgm:t>
        <a:bodyPr/>
        <a:lstStyle/>
        <a:p>
          <a:endParaRPr lang="fr-FR"/>
        </a:p>
      </dgm:t>
    </dgm:pt>
    <dgm:pt modelId="{42B0BCFB-4AF2-42B0-9703-374228B60926}" type="pres">
      <dgm:prSet presAssocID="{04F47BCC-A16E-44C1-9731-08540AE771BE}" presName="nodeTx" presStyleLbl="node1" presStyleIdx="2" presStyleCnt="3">
        <dgm:presLayoutVars>
          <dgm:bulletEnabled val="1"/>
        </dgm:presLayoutVars>
      </dgm:prSet>
      <dgm:spPr/>
      <dgm:t>
        <a:bodyPr/>
        <a:lstStyle/>
        <a:p>
          <a:endParaRPr lang="fr-FR"/>
        </a:p>
      </dgm:t>
    </dgm:pt>
    <dgm:pt modelId="{FC8E823D-E130-410A-B5BA-7A33832E65E5}" type="pres">
      <dgm:prSet presAssocID="{04F47BCC-A16E-44C1-9731-08540AE771BE}" presName="invisiNode" presStyleLbl="node1" presStyleIdx="2" presStyleCnt="3"/>
      <dgm:spPr/>
    </dgm:pt>
    <dgm:pt modelId="{0FBB8D89-903F-4B3D-A072-7BBCC39158A7}" type="pres">
      <dgm:prSet presAssocID="{04F47BCC-A16E-44C1-9731-08540AE771BE}" presName="imagNode" presStyleLbl="fgImgPlace1" presStyleIdx="2" presStyleCnt="3"/>
      <dgm:spPr/>
    </dgm:pt>
  </dgm:ptLst>
  <dgm:cxnLst>
    <dgm:cxn modelId="{1448776A-3C20-4378-B14D-889A7D1AE22E}" type="presOf" srcId="{CC9BCCD7-00DA-4890-B207-86F80D3EC2BC}" destId="{B9F1DAC1-49B2-4D66-A0FA-44C6E0CF5FF2}" srcOrd="0" destOrd="0" presId="urn:microsoft.com/office/officeart/2005/8/layout/hList7"/>
    <dgm:cxn modelId="{FC9735B8-5059-4E7A-ABE1-C0474EF1772D}" type="presOf" srcId="{325A4952-9EFC-4780-BEB7-2DDCCA2044AD}" destId="{982B736E-E9F4-42F7-BC1F-F65D65649DBD}" srcOrd="1" destOrd="0" presId="urn:microsoft.com/office/officeart/2005/8/layout/hList7"/>
    <dgm:cxn modelId="{28F37D3A-BF3A-4D84-8FE4-D489620FE064}" type="presOf" srcId="{F485E2DA-080A-4ABC-9429-3A88628BE2B7}" destId="{6C0AF1E5-8554-4C47-8C3E-F9A9DC2ED129}" srcOrd="0" destOrd="0" presId="urn:microsoft.com/office/officeart/2005/8/layout/hList7"/>
    <dgm:cxn modelId="{82A2E518-A0D4-45CB-8B7F-2D51ABE7E5B3}" type="presOf" srcId="{325A4952-9EFC-4780-BEB7-2DDCCA2044AD}" destId="{D7B762FB-B0DE-4133-B8A5-E18A06EF92A0}" srcOrd="0" destOrd="0" presId="urn:microsoft.com/office/officeart/2005/8/layout/hList7"/>
    <dgm:cxn modelId="{3FCE8006-11CD-44FB-895C-1C86DFD1761A}" type="presOf" srcId="{DC00A30A-E918-492D-A036-6CD9F35EEB90}" destId="{060BDF55-4783-4A7B-ABD7-4D4FCF400024}" srcOrd="0" destOrd="0" presId="urn:microsoft.com/office/officeart/2005/8/layout/hList7"/>
    <dgm:cxn modelId="{CF2F1CFE-73E3-48C8-9A76-448C30023883}" type="presOf" srcId="{04F47BCC-A16E-44C1-9731-08540AE771BE}" destId="{E184C9AE-5694-42C0-B6BB-5035232A712C}" srcOrd="0" destOrd="0" presId="urn:microsoft.com/office/officeart/2005/8/layout/hList7"/>
    <dgm:cxn modelId="{181E2458-DE3D-454D-93A1-7A3C4814B829}" type="presOf" srcId="{DC00A30A-E918-492D-A036-6CD9F35EEB90}" destId="{F90049F7-D60B-4178-8956-31019EB24A0B}" srcOrd="1" destOrd="0" presId="urn:microsoft.com/office/officeart/2005/8/layout/hList7"/>
    <dgm:cxn modelId="{6263A09B-B91B-43B2-B378-D4F2DF0E4B9C}" srcId="{3E0BC4C0-5930-4A0C-9FCC-74DFD44091A1}" destId="{325A4952-9EFC-4780-BEB7-2DDCCA2044AD}" srcOrd="0" destOrd="0" parTransId="{C75E5C55-7949-48DF-89DF-12F6F508997A}" sibTransId="{CC9BCCD7-00DA-4890-B207-86F80D3EC2BC}"/>
    <dgm:cxn modelId="{59D4AEB4-0D6A-48D2-9735-56464EB1A5D8}" type="presOf" srcId="{3E0BC4C0-5930-4A0C-9FCC-74DFD44091A1}" destId="{CE2ABC29-E56C-46B3-AE9D-166E79917FB0}" srcOrd="0" destOrd="0" presId="urn:microsoft.com/office/officeart/2005/8/layout/hList7"/>
    <dgm:cxn modelId="{2276E808-EAB5-42D3-B561-CAADD1997D2C}" srcId="{3E0BC4C0-5930-4A0C-9FCC-74DFD44091A1}" destId="{04F47BCC-A16E-44C1-9731-08540AE771BE}" srcOrd="2" destOrd="0" parTransId="{41226EC9-29A6-4A1E-8EEB-54958CADEA2A}" sibTransId="{C29BE092-3764-4026-AAC1-57CCC5929224}"/>
    <dgm:cxn modelId="{BCD5BCA9-12CD-4780-AFDC-40832F049EA5}" srcId="{3E0BC4C0-5930-4A0C-9FCC-74DFD44091A1}" destId="{DC00A30A-E918-492D-A036-6CD9F35EEB90}" srcOrd="1" destOrd="0" parTransId="{E99A3CAD-108D-44C0-9509-6787861AE397}" sibTransId="{F485E2DA-080A-4ABC-9429-3A88628BE2B7}"/>
    <dgm:cxn modelId="{58A64643-FA2A-4FA3-9F87-9D5A1AEEE53F}" type="presOf" srcId="{04F47BCC-A16E-44C1-9731-08540AE771BE}" destId="{42B0BCFB-4AF2-42B0-9703-374228B60926}" srcOrd="1" destOrd="0" presId="urn:microsoft.com/office/officeart/2005/8/layout/hList7"/>
    <dgm:cxn modelId="{140E0F3A-7066-4749-B88F-571166B13710}" type="presParOf" srcId="{CE2ABC29-E56C-46B3-AE9D-166E79917FB0}" destId="{85989660-A7D4-4BBF-AF15-253FAAD8A70A}" srcOrd="0" destOrd="0" presId="urn:microsoft.com/office/officeart/2005/8/layout/hList7"/>
    <dgm:cxn modelId="{E3D08B21-D5DC-4223-93EB-0AE894C3732B}" type="presParOf" srcId="{CE2ABC29-E56C-46B3-AE9D-166E79917FB0}" destId="{8E100178-3D96-44D3-9122-AEE37E71727E}" srcOrd="1" destOrd="0" presId="urn:microsoft.com/office/officeart/2005/8/layout/hList7"/>
    <dgm:cxn modelId="{802F710D-99E1-4358-908B-2153B32A90AA}" type="presParOf" srcId="{8E100178-3D96-44D3-9122-AEE37E71727E}" destId="{9FC35E71-37EC-4958-B8A9-2AE9E575C2B3}" srcOrd="0" destOrd="0" presId="urn:microsoft.com/office/officeart/2005/8/layout/hList7"/>
    <dgm:cxn modelId="{7824E588-3A11-46CA-BFC0-DDEA8053543A}" type="presParOf" srcId="{9FC35E71-37EC-4958-B8A9-2AE9E575C2B3}" destId="{D7B762FB-B0DE-4133-B8A5-E18A06EF92A0}" srcOrd="0" destOrd="0" presId="urn:microsoft.com/office/officeart/2005/8/layout/hList7"/>
    <dgm:cxn modelId="{A96C3620-AB75-406A-A4CA-56F6558C9328}" type="presParOf" srcId="{9FC35E71-37EC-4958-B8A9-2AE9E575C2B3}" destId="{982B736E-E9F4-42F7-BC1F-F65D65649DBD}" srcOrd="1" destOrd="0" presId="urn:microsoft.com/office/officeart/2005/8/layout/hList7"/>
    <dgm:cxn modelId="{AA6D1B1C-ED02-4E21-815C-D8D59E127D82}" type="presParOf" srcId="{9FC35E71-37EC-4958-B8A9-2AE9E575C2B3}" destId="{E8FBD9C6-B743-449C-BF04-3652ECD0A523}" srcOrd="2" destOrd="0" presId="urn:microsoft.com/office/officeart/2005/8/layout/hList7"/>
    <dgm:cxn modelId="{B0685BF6-6DB6-4F9F-A936-1E71F10790CB}" type="presParOf" srcId="{9FC35E71-37EC-4958-B8A9-2AE9E575C2B3}" destId="{DD93F516-8ED7-4F01-9DAF-26A213F0AA3D}" srcOrd="3" destOrd="0" presId="urn:microsoft.com/office/officeart/2005/8/layout/hList7"/>
    <dgm:cxn modelId="{23AE1B47-D580-4473-AFE0-841E863D5C02}" type="presParOf" srcId="{8E100178-3D96-44D3-9122-AEE37E71727E}" destId="{B9F1DAC1-49B2-4D66-A0FA-44C6E0CF5FF2}" srcOrd="1" destOrd="0" presId="urn:microsoft.com/office/officeart/2005/8/layout/hList7"/>
    <dgm:cxn modelId="{D976D457-DC68-434C-BA0F-00FC6C1F8EBE}" type="presParOf" srcId="{8E100178-3D96-44D3-9122-AEE37E71727E}" destId="{F9250479-C438-4E1F-9134-A09E89A514E9}" srcOrd="2" destOrd="0" presId="urn:microsoft.com/office/officeart/2005/8/layout/hList7"/>
    <dgm:cxn modelId="{8DE519EC-9B1E-4790-B248-10C6C3F8C538}" type="presParOf" srcId="{F9250479-C438-4E1F-9134-A09E89A514E9}" destId="{060BDF55-4783-4A7B-ABD7-4D4FCF400024}" srcOrd="0" destOrd="0" presId="urn:microsoft.com/office/officeart/2005/8/layout/hList7"/>
    <dgm:cxn modelId="{30EC64EF-9E3E-4ED5-A419-5388632B92A2}" type="presParOf" srcId="{F9250479-C438-4E1F-9134-A09E89A514E9}" destId="{F90049F7-D60B-4178-8956-31019EB24A0B}" srcOrd="1" destOrd="0" presId="urn:microsoft.com/office/officeart/2005/8/layout/hList7"/>
    <dgm:cxn modelId="{11AB3AB7-B6AB-4839-8BBA-801AA0B430F6}" type="presParOf" srcId="{F9250479-C438-4E1F-9134-A09E89A514E9}" destId="{F517FEAA-AA37-4CCF-85C2-191DF117D5DA}" srcOrd="2" destOrd="0" presId="urn:microsoft.com/office/officeart/2005/8/layout/hList7"/>
    <dgm:cxn modelId="{BACF058B-638D-49FC-ACE8-9F311795CC6B}" type="presParOf" srcId="{F9250479-C438-4E1F-9134-A09E89A514E9}" destId="{8F12554C-C8CB-471F-A227-E5C2DFD03273}" srcOrd="3" destOrd="0" presId="urn:microsoft.com/office/officeart/2005/8/layout/hList7"/>
    <dgm:cxn modelId="{1304B589-3126-4CBB-8497-BADAF237B2FE}" type="presParOf" srcId="{8E100178-3D96-44D3-9122-AEE37E71727E}" destId="{6C0AF1E5-8554-4C47-8C3E-F9A9DC2ED129}" srcOrd="3" destOrd="0" presId="urn:microsoft.com/office/officeart/2005/8/layout/hList7"/>
    <dgm:cxn modelId="{8EF84171-D66A-48BB-880D-B9B399CFCEC2}" type="presParOf" srcId="{8E100178-3D96-44D3-9122-AEE37E71727E}" destId="{FC17E7B5-3B8F-4D23-9817-A5A7DB28DE7F}" srcOrd="4" destOrd="0" presId="urn:microsoft.com/office/officeart/2005/8/layout/hList7"/>
    <dgm:cxn modelId="{433FAAF6-6A31-4EF7-9540-3F99F6ACFD77}" type="presParOf" srcId="{FC17E7B5-3B8F-4D23-9817-A5A7DB28DE7F}" destId="{E184C9AE-5694-42C0-B6BB-5035232A712C}" srcOrd="0" destOrd="0" presId="urn:microsoft.com/office/officeart/2005/8/layout/hList7"/>
    <dgm:cxn modelId="{DABE2A5F-29CA-4CF6-82A7-9D0EFEC23947}" type="presParOf" srcId="{FC17E7B5-3B8F-4D23-9817-A5A7DB28DE7F}" destId="{42B0BCFB-4AF2-42B0-9703-374228B60926}" srcOrd="1" destOrd="0" presId="urn:microsoft.com/office/officeart/2005/8/layout/hList7"/>
    <dgm:cxn modelId="{87900B1F-1873-4AE9-92A7-260E83D23DBF}" type="presParOf" srcId="{FC17E7B5-3B8F-4D23-9817-A5A7DB28DE7F}" destId="{FC8E823D-E130-410A-B5BA-7A33832E65E5}" srcOrd="2" destOrd="0" presId="urn:microsoft.com/office/officeart/2005/8/layout/hList7"/>
    <dgm:cxn modelId="{B6899A20-72F6-4C09-B9C7-3072F368E499}" type="presParOf" srcId="{FC17E7B5-3B8F-4D23-9817-A5A7DB28DE7F}" destId="{0FBB8D89-903F-4B3D-A072-7BBCC39158A7}" srcOrd="3" destOrd="0" presId="urn:microsoft.com/office/officeart/2005/8/layout/hList7"/>
  </dgm:cxnLst>
  <dgm:bg/>
  <dgm:whole/>
  <dgm:extLst>
    <a:ext uri="http://schemas.microsoft.com/office/drawing/2008/diagram">
      <dsp:dataModelExt xmlns:dsp="http://schemas.microsoft.com/office/drawing/2008/diagram" xmlns="" relId="rId22"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75BB9DB-B932-4631-9915-B40CE465F3DF}">
      <dsp:nvSpPr>
        <dsp:cNvPr id="0" name=""/>
        <dsp:cNvSpPr/>
      </dsp:nvSpPr>
      <dsp:spPr>
        <a:xfrm>
          <a:off x="0" y="0"/>
          <a:ext cx="4012923" cy="4525963"/>
        </a:xfrm>
        <a:prstGeom prst="triangl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96D3571-F69A-4015-9035-6D735421B68F}">
      <dsp:nvSpPr>
        <dsp:cNvPr id="0" name=""/>
        <dsp:cNvSpPr/>
      </dsp:nvSpPr>
      <dsp:spPr>
        <a:xfrm>
          <a:off x="2006461" y="453038"/>
          <a:ext cx="2608400" cy="643535"/>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b="1" kern="1200" dirty="0" err="1" smtClean="0"/>
            <a:t>probl</a:t>
          </a:r>
          <a:r>
            <a:rPr lang="fr-FR" sz="1800" b="1" kern="1200" dirty="0" smtClean="0"/>
            <a:t>é</a:t>
          </a:r>
          <a:r>
            <a:rPr lang="en-US" sz="1800" b="1" kern="1200" dirty="0" err="1" smtClean="0"/>
            <a:t>matique</a:t>
          </a:r>
          <a:endParaRPr lang="fr-FR" sz="1800" b="1" kern="1200" dirty="0"/>
        </a:p>
      </dsp:txBody>
      <dsp:txXfrm>
        <a:off x="2006461" y="453038"/>
        <a:ext cx="2608400" cy="643535"/>
      </dsp:txXfrm>
    </dsp:sp>
    <dsp:sp modelId="{23378A03-7336-42AD-A01B-694206C367B5}">
      <dsp:nvSpPr>
        <dsp:cNvPr id="0" name=""/>
        <dsp:cNvSpPr/>
      </dsp:nvSpPr>
      <dsp:spPr>
        <a:xfrm>
          <a:off x="2006461" y="1177015"/>
          <a:ext cx="2608400" cy="643535"/>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b="1" kern="1200" dirty="0" smtClean="0"/>
            <a:t>Hypotheses</a:t>
          </a:r>
        </a:p>
        <a:p>
          <a:pPr lvl="0" algn="ctr" defTabSz="800100">
            <a:lnSpc>
              <a:spcPct val="90000"/>
            </a:lnSpc>
            <a:spcBef>
              <a:spcPct val="0"/>
            </a:spcBef>
            <a:spcAft>
              <a:spcPct val="35000"/>
            </a:spcAft>
          </a:pPr>
          <a:endParaRPr lang="fr-FR" sz="1400" kern="1200" dirty="0"/>
        </a:p>
      </dsp:txBody>
      <dsp:txXfrm>
        <a:off x="2006461" y="1177015"/>
        <a:ext cx="2608400" cy="643535"/>
      </dsp:txXfrm>
    </dsp:sp>
    <dsp:sp modelId="{817D33F9-3B02-4AB9-A4DD-0E26C7D486EA}">
      <dsp:nvSpPr>
        <dsp:cNvPr id="0" name=""/>
        <dsp:cNvSpPr/>
      </dsp:nvSpPr>
      <dsp:spPr>
        <a:xfrm>
          <a:off x="2006461" y="1900992"/>
          <a:ext cx="2608400" cy="643535"/>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fr-FR" sz="1900" b="1" kern="1200" smtClean="0"/>
            <a:t>Pertinence de l’étude</a:t>
          </a:r>
          <a:endParaRPr lang="fr-FR" sz="1900" kern="1200"/>
        </a:p>
      </dsp:txBody>
      <dsp:txXfrm>
        <a:off x="2006461" y="1900992"/>
        <a:ext cx="2608400" cy="643535"/>
      </dsp:txXfrm>
    </dsp:sp>
    <dsp:sp modelId="{5603A277-1400-4D3C-8A34-6B122056CD2F}">
      <dsp:nvSpPr>
        <dsp:cNvPr id="0" name=""/>
        <dsp:cNvSpPr/>
      </dsp:nvSpPr>
      <dsp:spPr>
        <a:xfrm>
          <a:off x="2006461" y="2624970"/>
          <a:ext cx="2608400" cy="643535"/>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fr-FR" sz="1900" b="1" kern="1200" smtClean="0"/>
            <a:t>Délimitation de l’étude:</a:t>
          </a:r>
          <a:endParaRPr lang="fr-FR" sz="1900" kern="1200"/>
        </a:p>
      </dsp:txBody>
      <dsp:txXfrm>
        <a:off x="2006461" y="2624970"/>
        <a:ext cx="2608400" cy="643535"/>
      </dsp:txXfrm>
    </dsp:sp>
    <dsp:sp modelId="{728D73A0-A2AE-4F9A-B288-FAB7C238F158}">
      <dsp:nvSpPr>
        <dsp:cNvPr id="0" name=""/>
        <dsp:cNvSpPr/>
      </dsp:nvSpPr>
      <dsp:spPr>
        <a:xfrm>
          <a:off x="2006461" y="3348947"/>
          <a:ext cx="2608400" cy="643535"/>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fr-FR" sz="1900" b="1" kern="1200" smtClean="0"/>
            <a:t>Limitation de l’étude: </a:t>
          </a:r>
          <a:endParaRPr lang="fr-FR" sz="1900" kern="1200"/>
        </a:p>
      </dsp:txBody>
      <dsp:txXfrm>
        <a:off x="2006461" y="3348947"/>
        <a:ext cx="2608400" cy="643535"/>
      </dsp:txXfrm>
    </dsp:sp>
  </dsp:spTree>
</dsp:drawing>
</file>

<file path=ppt/diagrams/drawing1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80C58BA-2CB8-4CA3-806A-D159DD3EA9B6}">
      <dsp:nvSpPr>
        <dsp:cNvPr id="0" name=""/>
        <dsp:cNvSpPr/>
      </dsp:nvSpPr>
      <dsp:spPr>
        <a:xfrm>
          <a:off x="1169" y="88430"/>
          <a:ext cx="1820203" cy="556771"/>
        </a:xfrm>
        <a:prstGeom prst="roundRect">
          <a:avLst>
            <a:gd name="adj" fmla="val 10000"/>
          </a:avLst>
        </a:prstGeom>
        <a:solidFill>
          <a:schemeClr val="bg1">
            <a:lumMod val="8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lvl="0" algn="l" defTabSz="533400">
            <a:lnSpc>
              <a:spcPct val="90000"/>
            </a:lnSpc>
            <a:spcBef>
              <a:spcPct val="0"/>
            </a:spcBef>
            <a:spcAft>
              <a:spcPct val="35000"/>
            </a:spcAft>
          </a:pPr>
          <a:r>
            <a:rPr lang="en-US" sz="1200" b="1" kern="1200" dirty="0" smtClean="0">
              <a:solidFill>
                <a:schemeClr val="tx1"/>
              </a:solidFill>
            </a:rPr>
            <a:t>RECOMPENCE</a:t>
          </a:r>
        </a:p>
        <a:p>
          <a:pPr lvl="0" algn="l" defTabSz="533400">
            <a:lnSpc>
              <a:spcPct val="90000"/>
            </a:lnSpc>
            <a:spcBef>
              <a:spcPct val="0"/>
            </a:spcBef>
            <a:spcAft>
              <a:spcPct val="35000"/>
            </a:spcAft>
          </a:pPr>
          <a:r>
            <a:rPr lang="en-US" sz="1200" b="1" kern="1200" dirty="0" smtClean="0">
              <a:solidFill>
                <a:schemeClr val="tx1"/>
              </a:solidFill>
            </a:rPr>
            <a:t>ENCOURAGEMENT</a:t>
          </a:r>
          <a:endParaRPr lang="fr-FR" sz="1200" b="1" kern="1200" dirty="0">
            <a:solidFill>
              <a:schemeClr val="tx1"/>
            </a:solidFill>
          </a:endParaRPr>
        </a:p>
      </dsp:txBody>
      <dsp:txXfrm>
        <a:off x="1169" y="311138"/>
        <a:ext cx="1820203" cy="222708"/>
      </dsp:txXfrm>
    </dsp:sp>
    <dsp:sp modelId="{488BEE44-9812-4974-8E3B-20A87CE6EFCD}">
      <dsp:nvSpPr>
        <dsp:cNvPr id="0" name=""/>
        <dsp:cNvSpPr/>
      </dsp:nvSpPr>
      <dsp:spPr>
        <a:xfrm>
          <a:off x="798938" y="69957"/>
          <a:ext cx="224667" cy="224667"/>
        </a:xfrm>
        <a:prstGeom prst="ellipse">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DA077C2-24E4-4E1F-93E1-0AB9AE6C50FB}">
      <dsp:nvSpPr>
        <dsp:cNvPr id="0" name=""/>
        <dsp:cNvSpPr/>
      </dsp:nvSpPr>
      <dsp:spPr>
        <a:xfrm>
          <a:off x="1875980" y="0"/>
          <a:ext cx="1820203" cy="674678"/>
        </a:xfrm>
        <a:prstGeom prst="roundRect">
          <a:avLst>
            <a:gd name="adj" fmla="val 10000"/>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en-US" sz="1200" b="1" kern="1200" dirty="0" smtClean="0"/>
            <a:t>FEED BACK</a:t>
          </a:r>
          <a:endParaRPr lang="fr-FR" sz="1200" b="1" kern="1200" dirty="0"/>
        </a:p>
      </dsp:txBody>
      <dsp:txXfrm>
        <a:off x="1875980" y="269871"/>
        <a:ext cx="1820203" cy="269871"/>
      </dsp:txXfrm>
    </dsp:sp>
    <dsp:sp modelId="{ABDC766F-C21E-4B6E-B9E9-C509A7E5C9F8}">
      <dsp:nvSpPr>
        <dsp:cNvPr id="0" name=""/>
        <dsp:cNvSpPr/>
      </dsp:nvSpPr>
      <dsp:spPr>
        <a:xfrm>
          <a:off x="2673748" y="40480"/>
          <a:ext cx="224667" cy="224667"/>
        </a:xfrm>
        <a:prstGeom prst="ellipse">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5839EF5-641F-4E47-945F-D0F2EB832B93}">
      <dsp:nvSpPr>
        <dsp:cNvPr id="0" name=""/>
        <dsp:cNvSpPr/>
      </dsp:nvSpPr>
      <dsp:spPr>
        <a:xfrm>
          <a:off x="3750790" y="0"/>
          <a:ext cx="1820203" cy="674678"/>
        </a:xfrm>
        <a:prstGeom prst="roundRect">
          <a:avLst>
            <a:gd name="adj" fmla="val 10000"/>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lvl="0" algn="l" defTabSz="533400">
            <a:lnSpc>
              <a:spcPct val="90000"/>
            </a:lnSpc>
            <a:spcBef>
              <a:spcPct val="0"/>
            </a:spcBef>
            <a:spcAft>
              <a:spcPct val="35000"/>
            </a:spcAft>
          </a:pPr>
          <a:r>
            <a:rPr lang="en-US" sz="1200" b="1" kern="1200" dirty="0" smtClean="0">
              <a:solidFill>
                <a:schemeClr val="tx1"/>
              </a:solidFill>
            </a:rPr>
            <a:t>PUNITION</a:t>
          </a:r>
        </a:p>
        <a:p>
          <a:pPr lvl="0" algn="l" defTabSz="533400">
            <a:lnSpc>
              <a:spcPct val="90000"/>
            </a:lnSpc>
            <a:spcBef>
              <a:spcPct val="0"/>
            </a:spcBef>
            <a:spcAft>
              <a:spcPct val="35000"/>
            </a:spcAft>
          </a:pPr>
          <a:r>
            <a:rPr lang="en-US" sz="1200" b="1" kern="1200" dirty="0" smtClean="0">
              <a:solidFill>
                <a:schemeClr val="tx1"/>
              </a:solidFill>
            </a:rPr>
            <a:t>SANCTION</a:t>
          </a:r>
          <a:endParaRPr lang="fr-FR" sz="1200" b="1" kern="1200" dirty="0">
            <a:solidFill>
              <a:schemeClr val="tx1"/>
            </a:solidFill>
          </a:endParaRPr>
        </a:p>
      </dsp:txBody>
      <dsp:txXfrm>
        <a:off x="3750790" y="269871"/>
        <a:ext cx="1820203" cy="269871"/>
      </dsp:txXfrm>
    </dsp:sp>
    <dsp:sp modelId="{A30F119B-1DCA-4144-949A-898F5C45813C}">
      <dsp:nvSpPr>
        <dsp:cNvPr id="0" name=""/>
        <dsp:cNvSpPr/>
      </dsp:nvSpPr>
      <dsp:spPr>
        <a:xfrm>
          <a:off x="4548558" y="40480"/>
          <a:ext cx="224667" cy="224667"/>
        </a:xfrm>
        <a:prstGeom prst="ellipse">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24C9D8B-B69B-490D-9F11-D0C1CCF39B42}">
      <dsp:nvSpPr>
        <dsp:cNvPr id="0" name=""/>
        <dsp:cNvSpPr/>
      </dsp:nvSpPr>
      <dsp:spPr>
        <a:xfrm>
          <a:off x="222886" y="539742"/>
          <a:ext cx="5126390" cy="101201"/>
        </a:xfrm>
        <a:prstGeom prst="leftRightArrow">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7A0E47F-E381-4BEF-9B50-56E304AB4D79}">
      <dsp:nvSpPr>
        <dsp:cNvPr id="0" name=""/>
        <dsp:cNvSpPr/>
      </dsp:nvSpPr>
      <dsp:spPr>
        <a:xfrm>
          <a:off x="1174" y="0"/>
          <a:ext cx="1827968" cy="642942"/>
        </a:xfrm>
        <a:prstGeom prst="roundRect">
          <a:avLst>
            <a:gd name="adj" fmla="val 10000"/>
          </a:avLst>
        </a:prstGeom>
        <a:solidFill>
          <a:schemeClr val="bg1">
            <a:lumMod val="8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lvl="0" algn="l" defTabSz="533400">
            <a:lnSpc>
              <a:spcPct val="90000"/>
            </a:lnSpc>
            <a:spcBef>
              <a:spcPct val="0"/>
            </a:spcBef>
            <a:spcAft>
              <a:spcPct val="35000"/>
            </a:spcAft>
          </a:pPr>
          <a:r>
            <a:rPr lang="en-US" sz="1200" b="1" kern="1200" dirty="0" smtClean="0">
              <a:solidFill>
                <a:schemeClr val="tx1"/>
              </a:solidFill>
            </a:rPr>
            <a:t>GROUPES  VARIES </a:t>
          </a:r>
        </a:p>
        <a:p>
          <a:pPr lvl="0" algn="l" defTabSz="533400">
            <a:lnSpc>
              <a:spcPct val="90000"/>
            </a:lnSpc>
            <a:spcBef>
              <a:spcPct val="0"/>
            </a:spcBef>
            <a:spcAft>
              <a:spcPct val="35000"/>
            </a:spcAft>
          </a:pPr>
          <a:r>
            <a:rPr lang="en-US" sz="1200" b="1" kern="1200" dirty="0" smtClean="0">
              <a:solidFill>
                <a:schemeClr val="tx1"/>
              </a:solidFill>
            </a:rPr>
            <a:t>GROUPES COHESIFS</a:t>
          </a:r>
          <a:endParaRPr lang="fr-FR" sz="1200" b="1" kern="1200" dirty="0">
            <a:solidFill>
              <a:schemeClr val="tx1"/>
            </a:solidFill>
          </a:endParaRPr>
        </a:p>
      </dsp:txBody>
      <dsp:txXfrm>
        <a:off x="1174" y="257176"/>
        <a:ext cx="1827968" cy="257176"/>
      </dsp:txXfrm>
    </dsp:sp>
    <dsp:sp modelId="{2792F824-5FAF-4D19-B8F2-A0B4DBE01494}">
      <dsp:nvSpPr>
        <dsp:cNvPr id="0" name=""/>
        <dsp:cNvSpPr/>
      </dsp:nvSpPr>
      <dsp:spPr>
        <a:xfrm>
          <a:off x="808109" y="38576"/>
          <a:ext cx="214099" cy="214099"/>
        </a:xfrm>
        <a:prstGeom prst="ellipse">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A3382EC-482D-4015-A498-9424B9283A24}">
      <dsp:nvSpPr>
        <dsp:cNvPr id="0" name=""/>
        <dsp:cNvSpPr/>
      </dsp:nvSpPr>
      <dsp:spPr>
        <a:xfrm>
          <a:off x="1883982" y="0"/>
          <a:ext cx="1827968" cy="642942"/>
        </a:xfrm>
        <a:prstGeom prst="roundRect">
          <a:avLst>
            <a:gd name="adj" fmla="val 10000"/>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en-US" sz="1200" b="1" kern="1200" dirty="0" smtClean="0"/>
            <a:t>GROUPE</a:t>
          </a:r>
          <a:endParaRPr lang="fr-FR" sz="1200" b="1" kern="1200" dirty="0"/>
        </a:p>
      </dsp:txBody>
      <dsp:txXfrm>
        <a:off x="1883982" y="257176"/>
        <a:ext cx="1827968" cy="257176"/>
      </dsp:txXfrm>
    </dsp:sp>
    <dsp:sp modelId="{149B3D74-4331-4543-B01C-EEF41EE8A2C4}">
      <dsp:nvSpPr>
        <dsp:cNvPr id="0" name=""/>
        <dsp:cNvSpPr/>
      </dsp:nvSpPr>
      <dsp:spPr>
        <a:xfrm>
          <a:off x="2690917" y="38576"/>
          <a:ext cx="214099" cy="214099"/>
        </a:xfrm>
        <a:prstGeom prst="ellipse">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70091E7-79B8-40BB-A447-D08C6828A29E}">
      <dsp:nvSpPr>
        <dsp:cNvPr id="0" name=""/>
        <dsp:cNvSpPr/>
      </dsp:nvSpPr>
      <dsp:spPr>
        <a:xfrm>
          <a:off x="3766790" y="0"/>
          <a:ext cx="1827968" cy="642942"/>
        </a:xfrm>
        <a:prstGeom prst="roundRect">
          <a:avLst>
            <a:gd name="adj" fmla="val 10000"/>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lvl="0" algn="l" defTabSz="533400">
            <a:lnSpc>
              <a:spcPct val="90000"/>
            </a:lnSpc>
            <a:spcBef>
              <a:spcPct val="0"/>
            </a:spcBef>
            <a:spcAft>
              <a:spcPct val="35000"/>
            </a:spcAft>
          </a:pPr>
          <a:r>
            <a:rPr lang="en-US" sz="1200" b="1" kern="1200" dirty="0" smtClean="0">
              <a:solidFill>
                <a:schemeClr val="tx1"/>
              </a:solidFill>
            </a:rPr>
            <a:t>DANS MODELE UNIQUE</a:t>
          </a:r>
          <a:endParaRPr lang="fr-FR" sz="1200" b="1" kern="1200" dirty="0">
            <a:solidFill>
              <a:schemeClr val="tx1"/>
            </a:solidFill>
          </a:endParaRPr>
        </a:p>
      </dsp:txBody>
      <dsp:txXfrm>
        <a:off x="3766790" y="257176"/>
        <a:ext cx="1827968" cy="257176"/>
      </dsp:txXfrm>
    </dsp:sp>
    <dsp:sp modelId="{E054DD4B-E126-4CC9-8083-4616982ADFE8}">
      <dsp:nvSpPr>
        <dsp:cNvPr id="0" name=""/>
        <dsp:cNvSpPr/>
      </dsp:nvSpPr>
      <dsp:spPr>
        <a:xfrm>
          <a:off x="4573724" y="38576"/>
          <a:ext cx="214099" cy="214099"/>
        </a:xfrm>
        <a:prstGeom prst="ellipse">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08F67B8-1399-495C-B277-51C290CCAED3}">
      <dsp:nvSpPr>
        <dsp:cNvPr id="0" name=""/>
        <dsp:cNvSpPr/>
      </dsp:nvSpPr>
      <dsp:spPr>
        <a:xfrm>
          <a:off x="223837" y="514353"/>
          <a:ext cx="5148259" cy="96441"/>
        </a:xfrm>
        <a:prstGeom prst="leftRightArrow">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9A809A8-C6BC-41B5-A400-72F94611A6F5}">
      <dsp:nvSpPr>
        <dsp:cNvPr id="0" name=""/>
        <dsp:cNvSpPr/>
      </dsp:nvSpPr>
      <dsp:spPr>
        <a:xfrm>
          <a:off x="1169" y="0"/>
          <a:ext cx="1820203" cy="642942"/>
        </a:xfrm>
        <a:prstGeom prst="roundRect">
          <a:avLst>
            <a:gd name="adj" fmla="val 10000"/>
          </a:avLst>
        </a:prstGeom>
        <a:solidFill>
          <a:schemeClr val="bg1">
            <a:lumMod val="8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lvl="0" algn="l" defTabSz="533400">
            <a:lnSpc>
              <a:spcPct val="90000"/>
            </a:lnSpc>
            <a:spcBef>
              <a:spcPct val="0"/>
            </a:spcBef>
            <a:spcAft>
              <a:spcPct val="35000"/>
            </a:spcAft>
          </a:pPr>
          <a:r>
            <a:rPr lang="en-US" sz="1200" b="1" kern="1200" dirty="0" smtClean="0">
              <a:solidFill>
                <a:schemeClr val="tx1"/>
              </a:solidFill>
            </a:rPr>
            <a:t>GERE</a:t>
          </a:r>
        </a:p>
        <a:p>
          <a:pPr lvl="0" algn="l" defTabSz="533400">
            <a:lnSpc>
              <a:spcPct val="90000"/>
            </a:lnSpc>
            <a:spcBef>
              <a:spcPct val="0"/>
            </a:spcBef>
            <a:spcAft>
              <a:spcPct val="35000"/>
            </a:spcAft>
          </a:pPr>
          <a:r>
            <a:rPr lang="en-US" sz="1200" b="1" kern="1200" dirty="0" smtClean="0">
              <a:solidFill>
                <a:schemeClr val="tx1"/>
              </a:solidFill>
            </a:rPr>
            <a:t>EQUILIBRE</a:t>
          </a:r>
          <a:endParaRPr lang="fr-FR" sz="1200" b="1" kern="1200" dirty="0">
            <a:solidFill>
              <a:schemeClr val="tx1"/>
            </a:solidFill>
          </a:endParaRPr>
        </a:p>
      </dsp:txBody>
      <dsp:txXfrm>
        <a:off x="1169" y="257176"/>
        <a:ext cx="1820203" cy="257176"/>
      </dsp:txXfrm>
    </dsp:sp>
    <dsp:sp modelId="{6CCC3089-C0FD-48BE-BB08-32CA01298E51}">
      <dsp:nvSpPr>
        <dsp:cNvPr id="0" name=""/>
        <dsp:cNvSpPr/>
      </dsp:nvSpPr>
      <dsp:spPr>
        <a:xfrm>
          <a:off x="804222" y="38576"/>
          <a:ext cx="214099" cy="214099"/>
        </a:xfrm>
        <a:prstGeom prst="ellipse">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04E5CAB-775A-4DE7-8FB1-5CCD415C52EF}">
      <dsp:nvSpPr>
        <dsp:cNvPr id="0" name=""/>
        <dsp:cNvSpPr/>
      </dsp:nvSpPr>
      <dsp:spPr>
        <a:xfrm>
          <a:off x="1875980" y="0"/>
          <a:ext cx="1820203" cy="642942"/>
        </a:xfrm>
        <a:prstGeom prst="roundRect">
          <a:avLst>
            <a:gd name="adj" fmla="val 10000"/>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en-US" sz="1200" b="1" kern="1200" dirty="0" smtClean="0"/>
            <a:t>TEMPS</a:t>
          </a:r>
          <a:endParaRPr lang="fr-FR" sz="1200" b="1" kern="1200" dirty="0"/>
        </a:p>
      </dsp:txBody>
      <dsp:txXfrm>
        <a:off x="1875980" y="257176"/>
        <a:ext cx="1820203" cy="257176"/>
      </dsp:txXfrm>
    </dsp:sp>
    <dsp:sp modelId="{6AEA3255-61A1-4071-AFA8-4273C1F3EE52}">
      <dsp:nvSpPr>
        <dsp:cNvPr id="0" name=""/>
        <dsp:cNvSpPr/>
      </dsp:nvSpPr>
      <dsp:spPr>
        <a:xfrm>
          <a:off x="2679032" y="38576"/>
          <a:ext cx="214099" cy="214099"/>
        </a:xfrm>
        <a:prstGeom prst="ellipse">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52135F8-DFBA-4AFE-9647-33D50D2F0B0A}">
      <dsp:nvSpPr>
        <dsp:cNvPr id="0" name=""/>
        <dsp:cNvSpPr/>
      </dsp:nvSpPr>
      <dsp:spPr>
        <a:xfrm>
          <a:off x="3750790" y="0"/>
          <a:ext cx="1820203" cy="642942"/>
        </a:xfrm>
        <a:prstGeom prst="roundRect">
          <a:avLst>
            <a:gd name="adj" fmla="val 10000"/>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lvl="0" algn="l" defTabSz="533400">
            <a:lnSpc>
              <a:spcPct val="90000"/>
            </a:lnSpc>
            <a:spcBef>
              <a:spcPct val="0"/>
            </a:spcBef>
            <a:spcAft>
              <a:spcPct val="35000"/>
            </a:spcAft>
          </a:pPr>
          <a:r>
            <a:rPr lang="en-US" sz="1200" b="1" kern="1200" dirty="0" smtClean="0">
              <a:solidFill>
                <a:schemeClr val="tx1"/>
              </a:solidFill>
            </a:rPr>
            <a:t>IMPROVISE</a:t>
          </a:r>
        </a:p>
        <a:p>
          <a:pPr lvl="0" algn="l" defTabSz="533400">
            <a:lnSpc>
              <a:spcPct val="90000"/>
            </a:lnSpc>
            <a:spcBef>
              <a:spcPct val="0"/>
            </a:spcBef>
            <a:spcAft>
              <a:spcPct val="35000"/>
            </a:spcAft>
          </a:pPr>
          <a:r>
            <a:rPr lang="en-US" sz="1200" b="1" kern="1200" dirty="0" smtClean="0">
              <a:solidFill>
                <a:schemeClr val="tx1"/>
              </a:solidFill>
            </a:rPr>
            <a:t>MAL ADAPTE</a:t>
          </a:r>
          <a:endParaRPr lang="fr-FR" sz="1200" b="1" kern="1200" dirty="0">
            <a:solidFill>
              <a:schemeClr val="tx1"/>
            </a:solidFill>
          </a:endParaRPr>
        </a:p>
      </dsp:txBody>
      <dsp:txXfrm>
        <a:off x="3750790" y="257176"/>
        <a:ext cx="1820203" cy="257176"/>
      </dsp:txXfrm>
    </dsp:sp>
    <dsp:sp modelId="{412A5CC7-FFC2-4604-A37F-A4E3A231C29A}">
      <dsp:nvSpPr>
        <dsp:cNvPr id="0" name=""/>
        <dsp:cNvSpPr/>
      </dsp:nvSpPr>
      <dsp:spPr>
        <a:xfrm>
          <a:off x="4553842" y="38576"/>
          <a:ext cx="214099" cy="214099"/>
        </a:xfrm>
        <a:prstGeom prst="ellipse">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968099D-5193-49CF-8006-2B26C7746A57}">
      <dsp:nvSpPr>
        <dsp:cNvPr id="0" name=""/>
        <dsp:cNvSpPr/>
      </dsp:nvSpPr>
      <dsp:spPr>
        <a:xfrm>
          <a:off x="222886" y="514353"/>
          <a:ext cx="5126390" cy="96441"/>
        </a:xfrm>
        <a:prstGeom prst="leftRightArrow">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39C3CE3-8A80-41C2-9E2A-D89871F89C18}">
      <dsp:nvSpPr>
        <dsp:cNvPr id="0" name=""/>
        <dsp:cNvSpPr/>
      </dsp:nvSpPr>
      <dsp:spPr>
        <a:xfrm>
          <a:off x="5" y="0"/>
          <a:ext cx="1820203" cy="714356"/>
        </a:xfrm>
        <a:prstGeom prst="roundRect">
          <a:avLst>
            <a:gd name="adj" fmla="val 10000"/>
          </a:avLst>
        </a:prstGeom>
        <a:solidFill>
          <a:schemeClr val="bg1">
            <a:lumMod val="8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lvl="0" algn="l" defTabSz="533400">
            <a:lnSpc>
              <a:spcPct val="90000"/>
            </a:lnSpc>
            <a:spcBef>
              <a:spcPct val="0"/>
            </a:spcBef>
            <a:spcAft>
              <a:spcPct val="35000"/>
            </a:spcAft>
          </a:pPr>
          <a:r>
            <a:rPr lang="en-US" sz="1200" b="1" kern="1200" dirty="0" smtClean="0">
              <a:solidFill>
                <a:schemeClr val="tx1"/>
              </a:solidFill>
            </a:rPr>
            <a:t>ADAPTE</a:t>
          </a:r>
        </a:p>
        <a:p>
          <a:pPr lvl="0" algn="l" defTabSz="533400">
            <a:lnSpc>
              <a:spcPct val="90000"/>
            </a:lnSpc>
            <a:spcBef>
              <a:spcPct val="0"/>
            </a:spcBef>
            <a:spcAft>
              <a:spcPct val="35000"/>
            </a:spcAft>
          </a:pPr>
          <a:r>
            <a:rPr lang="en-US" sz="1200" b="1" kern="1200" dirty="0" smtClean="0">
              <a:solidFill>
                <a:schemeClr val="tx1"/>
              </a:solidFill>
            </a:rPr>
            <a:t>VARIE ET EXPLOITE</a:t>
          </a:r>
          <a:endParaRPr lang="fr-FR" sz="1200" b="1" kern="1200" dirty="0">
            <a:solidFill>
              <a:schemeClr val="tx1"/>
            </a:solidFill>
          </a:endParaRPr>
        </a:p>
      </dsp:txBody>
      <dsp:txXfrm>
        <a:off x="5" y="285742"/>
        <a:ext cx="1820203" cy="285742"/>
      </dsp:txXfrm>
    </dsp:sp>
    <dsp:sp modelId="{65F90188-A19E-45CD-8302-6A3B56229597}">
      <dsp:nvSpPr>
        <dsp:cNvPr id="0" name=""/>
        <dsp:cNvSpPr/>
      </dsp:nvSpPr>
      <dsp:spPr>
        <a:xfrm>
          <a:off x="792331" y="42861"/>
          <a:ext cx="237880" cy="237880"/>
        </a:xfrm>
        <a:prstGeom prst="ellipse">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439C5DE-42F0-4263-9EDA-D79172EB74AE}">
      <dsp:nvSpPr>
        <dsp:cNvPr id="0" name=""/>
        <dsp:cNvSpPr/>
      </dsp:nvSpPr>
      <dsp:spPr>
        <a:xfrm>
          <a:off x="1875980" y="0"/>
          <a:ext cx="1820203" cy="714356"/>
        </a:xfrm>
        <a:prstGeom prst="roundRect">
          <a:avLst>
            <a:gd name="adj" fmla="val 10000"/>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en-US" sz="1200" b="1" kern="1200" dirty="0" smtClean="0">
              <a:solidFill>
                <a:schemeClr val="bg1"/>
              </a:solidFill>
            </a:rPr>
            <a:t>MATERIEML</a:t>
          </a:r>
          <a:r>
            <a:rPr lang="en-US" sz="1200" b="1" kern="1200" dirty="0" smtClean="0">
              <a:solidFill>
                <a:schemeClr val="tx1"/>
              </a:solidFill>
            </a:rPr>
            <a:t>S</a:t>
          </a:r>
          <a:endParaRPr lang="fr-FR" sz="1200" b="1" kern="1200" dirty="0">
            <a:solidFill>
              <a:schemeClr val="tx1"/>
            </a:solidFill>
          </a:endParaRPr>
        </a:p>
      </dsp:txBody>
      <dsp:txXfrm>
        <a:off x="1875980" y="285742"/>
        <a:ext cx="1820203" cy="285742"/>
      </dsp:txXfrm>
    </dsp:sp>
    <dsp:sp modelId="{C64936FB-C0D4-446F-AEE6-42E7D146DF16}">
      <dsp:nvSpPr>
        <dsp:cNvPr id="0" name=""/>
        <dsp:cNvSpPr/>
      </dsp:nvSpPr>
      <dsp:spPr>
        <a:xfrm>
          <a:off x="2667141" y="42861"/>
          <a:ext cx="237880" cy="237880"/>
        </a:xfrm>
        <a:prstGeom prst="ellipse">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084B360-DE1A-46AB-A47E-BDDBCBBB8365}">
      <dsp:nvSpPr>
        <dsp:cNvPr id="0" name=""/>
        <dsp:cNvSpPr/>
      </dsp:nvSpPr>
      <dsp:spPr>
        <a:xfrm>
          <a:off x="3750790" y="0"/>
          <a:ext cx="1820203" cy="714356"/>
        </a:xfrm>
        <a:prstGeom prst="roundRect">
          <a:avLst>
            <a:gd name="adj" fmla="val 10000"/>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lvl="0" algn="l" defTabSz="533400">
            <a:lnSpc>
              <a:spcPct val="90000"/>
            </a:lnSpc>
            <a:spcBef>
              <a:spcPct val="0"/>
            </a:spcBef>
            <a:spcAft>
              <a:spcPct val="35000"/>
            </a:spcAft>
          </a:pPr>
          <a:r>
            <a:rPr lang="en-US" sz="1200" b="1" kern="1200" dirty="0" smtClean="0">
              <a:solidFill>
                <a:schemeClr val="tx1"/>
              </a:solidFill>
            </a:rPr>
            <a:t>INADEQUAT</a:t>
          </a:r>
        </a:p>
        <a:p>
          <a:pPr lvl="0" algn="l" defTabSz="533400">
            <a:lnSpc>
              <a:spcPct val="90000"/>
            </a:lnSpc>
            <a:spcBef>
              <a:spcPct val="0"/>
            </a:spcBef>
            <a:spcAft>
              <a:spcPct val="35000"/>
            </a:spcAft>
          </a:pPr>
          <a:r>
            <a:rPr lang="en-US" sz="1200" b="1" kern="1200" dirty="0" smtClean="0">
              <a:solidFill>
                <a:schemeClr val="tx1"/>
              </a:solidFill>
            </a:rPr>
            <a:t>MAL PLACE</a:t>
          </a:r>
          <a:endParaRPr lang="fr-FR" sz="1200" b="1" kern="1200" dirty="0">
            <a:solidFill>
              <a:schemeClr val="tx1"/>
            </a:solidFill>
          </a:endParaRPr>
        </a:p>
      </dsp:txBody>
      <dsp:txXfrm>
        <a:off x="3750790" y="285742"/>
        <a:ext cx="1820203" cy="285742"/>
      </dsp:txXfrm>
    </dsp:sp>
    <dsp:sp modelId="{5FDA4A5C-A49E-48B6-975F-F51638A58E79}">
      <dsp:nvSpPr>
        <dsp:cNvPr id="0" name=""/>
        <dsp:cNvSpPr/>
      </dsp:nvSpPr>
      <dsp:spPr>
        <a:xfrm>
          <a:off x="4541951" y="42861"/>
          <a:ext cx="237880" cy="237880"/>
        </a:xfrm>
        <a:prstGeom prst="ellipse">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9A8A246-44DE-4681-AB21-96212CBDDB77}">
      <dsp:nvSpPr>
        <dsp:cNvPr id="0" name=""/>
        <dsp:cNvSpPr/>
      </dsp:nvSpPr>
      <dsp:spPr>
        <a:xfrm>
          <a:off x="222886" y="571484"/>
          <a:ext cx="5126390" cy="107153"/>
        </a:xfrm>
        <a:prstGeom prst="leftRightArrow">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83FE5CB-40E7-4DFF-B166-1D722D490BFF}">
      <dsp:nvSpPr>
        <dsp:cNvPr id="0" name=""/>
        <dsp:cNvSpPr/>
      </dsp:nvSpPr>
      <dsp:spPr>
        <a:xfrm>
          <a:off x="67899" y="0"/>
          <a:ext cx="4723075" cy="1243021"/>
        </a:xfrm>
        <a:prstGeom prst="roundRect">
          <a:avLst>
            <a:gd name="adj" fmla="val 10000"/>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US" sz="2000" b="1" kern="1200" dirty="0" smtClean="0">
              <a:solidFill>
                <a:schemeClr val="tx1"/>
              </a:solidFill>
            </a:rPr>
            <a:t>CHAPITRE  I: GENERALITE</a:t>
          </a:r>
        </a:p>
        <a:p>
          <a:pPr lvl="0" algn="l" defTabSz="889000">
            <a:lnSpc>
              <a:spcPct val="90000"/>
            </a:lnSpc>
            <a:spcBef>
              <a:spcPct val="0"/>
            </a:spcBef>
            <a:spcAft>
              <a:spcPct val="35000"/>
            </a:spcAft>
          </a:pPr>
          <a:r>
            <a:rPr lang="en-US" sz="1600" b="1" kern="1200" dirty="0" smtClean="0">
              <a:solidFill>
                <a:schemeClr val="tx1"/>
              </a:solidFill>
            </a:rPr>
            <a:t>1-définition de motivation</a:t>
          </a:r>
        </a:p>
        <a:p>
          <a:pPr lvl="0" algn="l" defTabSz="889000">
            <a:lnSpc>
              <a:spcPct val="90000"/>
            </a:lnSpc>
            <a:spcBef>
              <a:spcPct val="0"/>
            </a:spcBef>
            <a:spcAft>
              <a:spcPct val="35000"/>
            </a:spcAft>
          </a:pPr>
          <a:r>
            <a:rPr lang="en-US" sz="1600" b="1" kern="1200" dirty="0" smtClean="0">
              <a:solidFill>
                <a:schemeClr val="tx1"/>
              </a:solidFill>
            </a:rPr>
            <a:t>2-la motivation en EPS</a:t>
          </a:r>
          <a:endParaRPr lang="fr-FR" sz="1600" b="1" kern="1200" dirty="0">
            <a:solidFill>
              <a:schemeClr val="tx1"/>
            </a:solidFill>
          </a:endParaRPr>
        </a:p>
      </dsp:txBody>
      <dsp:txXfrm>
        <a:off x="67899" y="0"/>
        <a:ext cx="3528564" cy="1243021"/>
      </dsp:txXfrm>
    </dsp:sp>
    <dsp:sp modelId="{89CED30F-0D07-4611-8AAD-47EDE7C1BEBF}">
      <dsp:nvSpPr>
        <dsp:cNvPr id="0" name=""/>
        <dsp:cNvSpPr/>
      </dsp:nvSpPr>
      <dsp:spPr>
        <a:xfrm>
          <a:off x="139323" y="1428761"/>
          <a:ext cx="5751030" cy="1243021"/>
        </a:xfrm>
        <a:prstGeom prst="roundRect">
          <a:avLst>
            <a:gd name="adj" fmla="val 10000"/>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n-US" sz="1600" b="1" kern="1200" dirty="0" smtClean="0">
              <a:solidFill>
                <a:schemeClr val="tx1"/>
              </a:solidFill>
            </a:rPr>
            <a:t>CHAPITRE II:</a:t>
          </a:r>
          <a:r>
            <a:rPr lang="fr-FR" sz="1600" b="1" kern="1200" dirty="0" smtClean="0">
              <a:solidFill>
                <a:schemeClr val="tx1"/>
              </a:solidFill>
            </a:rPr>
            <a:t>LES THEORIES DE LA MOTIVATION</a:t>
          </a:r>
        </a:p>
        <a:p>
          <a:pPr lvl="0" algn="l" defTabSz="711200">
            <a:lnSpc>
              <a:spcPct val="90000"/>
            </a:lnSpc>
            <a:spcBef>
              <a:spcPct val="0"/>
            </a:spcBef>
            <a:spcAft>
              <a:spcPct val="35000"/>
            </a:spcAft>
          </a:pPr>
          <a:r>
            <a:rPr lang="en-US" sz="1600" b="1" kern="1200" dirty="0" smtClean="0">
              <a:solidFill>
                <a:schemeClr val="tx1"/>
              </a:solidFill>
            </a:rPr>
            <a:t>1-</a:t>
          </a:r>
          <a:r>
            <a:rPr lang="fr-FR" sz="1600" b="1" kern="1200" dirty="0" smtClean="0">
              <a:solidFill>
                <a:schemeClr val="tx1"/>
              </a:solidFill>
            </a:rPr>
            <a:t>La pyramide de </a:t>
          </a:r>
          <a:r>
            <a:rPr lang="fr-FR" sz="1600" b="1" kern="1200" dirty="0" err="1" smtClean="0">
              <a:solidFill>
                <a:schemeClr val="tx1"/>
              </a:solidFill>
            </a:rPr>
            <a:t>Maslow</a:t>
          </a:r>
          <a:endParaRPr lang="fr-FR" sz="1600" b="1" kern="1200" dirty="0" smtClean="0">
            <a:solidFill>
              <a:schemeClr val="tx1"/>
            </a:solidFill>
          </a:endParaRPr>
        </a:p>
        <a:p>
          <a:pPr lvl="0" algn="l" defTabSz="711200">
            <a:lnSpc>
              <a:spcPct val="90000"/>
            </a:lnSpc>
            <a:spcBef>
              <a:spcPct val="0"/>
            </a:spcBef>
            <a:spcAft>
              <a:spcPct val="35000"/>
            </a:spcAft>
          </a:pPr>
          <a:r>
            <a:rPr lang="en-US" sz="1600" b="1" kern="1200" dirty="0" smtClean="0">
              <a:solidFill>
                <a:schemeClr val="tx1"/>
              </a:solidFill>
            </a:rPr>
            <a:t>2-</a:t>
          </a:r>
          <a:r>
            <a:rPr lang="fr-FR" sz="1600" b="1" kern="1200" dirty="0" smtClean="0">
              <a:solidFill>
                <a:schemeClr val="tx1"/>
              </a:solidFill>
            </a:rPr>
            <a:t>Théorie d’autodétermination de </a:t>
          </a:r>
          <a:r>
            <a:rPr lang="fr-FR" sz="1600" b="1" kern="1200" dirty="0" err="1" smtClean="0">
              <a:solidFill>
                <a:schemeClr val="tx1"/>
              </a:solidFill>
            </a:rPr>
            <a:t>Deci</a:t>
          </a:r>
          <a:r>
            <a:rPr lang="fr-FR" sz="1600" b="1" kern="1200" dirty="0" smtClean="0">
              <a:solidFill>
                <a:schemeClr val="tx1"/>
              </a:solidFill>
            </a:rPr>
            <a:t> et  Ryan</a:t>
          </a:r>
          <a:endParaRPr lang="fr-FR" sz="1600" b="1" kern="1200" dirty="0">
            <a:solidFill>
              <a:schemeClr val="tx1"/>
            </a:solidFill>
          </a:endParaRPr>
        </a:p>
      </dsp:txBody>
      <dsp:txXfrm>
        <a:off x="139323" y="1428761"/>
        <a:ext cx="4317158" cy="1243021"/>
      </dsp:txXfrm>
    </dsp:sp>
    <dsp:sp modelId="{75B5AD1D-9578-4EBE-BC31-B5A643B01417}">
      <dsp:nvSpPr>
        <dsp:cNvPr id="0" name=""/>
        <dsp:cNvSpPr/>
      </dsp:nvSpPr>
      <dsp:spPr>
        <a:xfrm>
          <a:off x="221280" y="2857523"/>
          <a:ext cx="5900747" cy="1243021"/>
        </a:xfrm>
        <a:prstGeom prst="roundRect">
          <a:avLst>
            <a:gd name="adj" fmla="val 10000"/>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n-US" sz="1600" b="1" kern="1200" dirty="0" smtClean="0">
              <a:solidFill>
                <a:schemeClr val="tx1"/>
              </a:solidFill>
            </a:rPr>
            <a:t>CHAPITRE III:</a:t>
          </a:r>
          <a:r>
            <a:rPr lang="fr-FR" sz="1600" b="1" kern="1200" dirty="0" smtClean="0">
              <a:solidFill>
                <a:schemeClr val="tx1"/>
              </a:solidFill>
            </a:rPr>
            <a:t>LES FACTEURS DE MOTIVATION</a:t>
          </a:r>
        </a:p>
        <a:p>
          <a:pPr lvl="0" algn="l" defTabSz="711200">
            <a:lnSpc>
              <a:spcPct val="90000"/>
            </a:lnSpc>
            <a:spcBef>
              <a:spcPct val="0"/>
            </a:spcBef>
            <a:spcAft>
              <a:spcPct val="35000"/>
            </a:spcAft>
          </a:pPr>
          <a:r>
            <a:rPr lang="en-US" sz="1600" b="1" kern="1200" dirty="0" smtClean="0">
              <a:solidFill>
                <a:schemeClr val="tx1"/>
              </a:solidFill>
            </a:rPr>
            <a:t>1-</a:t>
          </a:r>
          <a:r>
            <a:rPr lang="fr-FR" sz="1600" b="1" kern="1200" dirty="0" smtClean="0">
              <a:solidFill>
                <a:schemeClr val="tx1"/>
              </a:solidFill>
            </a:rPr>
            <a:t>Les situations  nouvelles</a:t>
          </a:r>
        </a:p>
        <a:p>
          <a:pPr lvl="0" algn="l" defTabSz="711200">
            <a:lnSpc>
              <a:spcPct val="90000"/>
            </a:lnSpc>
            <a:spcBef>
              <a:spcPct val="0"/>
            </a:spcBef>
            <a:spcAft>
              <a:spcPct val="35000"/>
            </a:spcAft>
          </a:pPr>
          <a:r>
            <a:rPr lang="en-US" sz="1600" b="1" kern="1200" dirty="0" smtClean="0">
              <a:solidFill>
                <a:schemeClr val="tx1"/>
              </a:solidFill>
            </a:rPr>
            <a:t>2-</a:t>
          </a:r>
          <a:r>
            <a:rPr lang="fr-FR" sz="1600" b="1" kern="1200" dirty="0" smtClean="0">
              <a:solidFill>
                <a:schemeClr val="tx1"/>
              </a:solidFill>
            </a:rPr>
            <a:t>Les situations ludiques</a:t>
          </a:r>
        </a:p>
        <a:p>
          <a:pPr lvl="0" algn="l" defTabSz="711200">
            <a:lnSpc>
              <a:spcPct val="90000"/>
            </a:lnSpc>
            <a:spcBef>
              <a:spcPct val="0"/>
            </a:spcBef>
            <a:spcAft>
              <a:spcPct val="35000"/>
            </a:spcAft>
          </a:pPr>
          <a:r>
            <a:rPr lang="en-US" sz="1600" b="1" kern="1200" dirty="0" smtClean="0">
              <a:solidFill>
                <a:schemeClr val="tx1"/>
              </a:solidFill>
            </a:rPr>
            <a:t>3-</a:t>
          </a:r>
          <a:r>
            <a:rPr lang="fr-FR" sz="1600" b="1" kern="1200" dirty="0" smtClean="0">
              <a:solidFill>
                <a:schemeClr val="tx1"/>
              </a:solidFill>
            </a:rPr>
            <a:t>Le style pédagogique</a:t>
          </a:r>
          <a:endParaRPr lang="fr-FR" sz="1800" b="1" kern="1200" dirty="0">
            <a:solidFill>
              <a:schemeClr val="tx1"/>
            </a:solidFill>
          </a:endParaRPr>
        </a:p>
      </dsp:txBody>
      <dsp:txXfrm>
        <a:off x="221280" y="2857523"/>
        <a:ext cx="4429547" cy="1243021"/>
      </dsp:txXfrm>
    </dsp:sp>
    <dsp:sp modelId="{B492BB05-489B-4BCA-AD0B-44711B753C61}">
      <dsp:nvSpPr>
        <dsp:cNvPr id="0" name=""/>
        <dsp:cNvSpPr/>
      </dsp:nvSpPr>
      <dsp:spPr>
        <a:xfrm>
          <a:off x="3986396" y="942624"/>
          <a:ext cx="807963" cy="807963"/>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fr-FR" sz="3600" kern="1200"/>
        </a:p>
      </dsp:txBody>
      <dsp:txXfrm>
        <a:off x="3986396" y="942624"/>
        <a:ext cx="807963" cy="807963"/>
      </dsp:txXfrm>
    </dsp:sp>
    <dsp:sp modelId="{EF30B154-7FF0-4052-999F-5C67222BEFBE}">
      <dsp:nvSpPr>
        <dsp:cNvPr id="0" name=""/>
        <dsp:cNvSpPr/>
      </dsp:nvSpPr>
      <dsp:spPr>
        <a:xfrm>
          <a:off x="4428952" y="2384529"/>
          <a:ext cx="807963" cy="807963"/>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fr-FR" sz="3600" kern="1200"/>
        </a:p>
      </dsp:txBody>
      <dsp:txXfrm>
        <a:off x="4428952" y="2384529"/>
        <a:ext cx="807963" cy="807963"/>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EA2F31D-222B-48AE-A443-4D0281619FF8}">
      <dsp:nvSpPr>
        <dsp:cNvPr id="0" name=""/>
        <dsp:cNvSpPr/>
      </dsp:nvSpPr>
      <dsp:spPr>
        <a:xfrm>
          <a:off x="0" y="0"/>
          <a:ext cx="4149096" cy="923419"/>
        </a:xfrm>
        <a:prstGeom prst="roundRect">
          <a:avLst>
            <a:gd name="adj" fmla="val 10000"/>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fr-FR" sz="1800" b="1" kern="1200" dirty="0" smtClean="0">
              <a:solidFill>
                <a:schemeClr val="tx1"/>
              </a:solidFill>
            </a:rPr>
            <a:t>Chapitre I:Présentation du contexte</a:t>
          </a:r>
          <a:r>
            <a:rPr lang="fr-FR" sz="2300" b="1" kern="1200" dirty="0" smtClean="0"/>
            <a:t>	</a:t>
          </a:r>
          <a:endParaRPr lang="fr-FR" sz="2300" b="1" kern="1200" dirty="0"/>
        </a:p>
      </dsp:txBody>
      <dsp:txXfrm>
        <a:off x="0" y="0"/>
        <a:ext cx="3128717" cy="923419"/>
      </dsp:txXfrm>
    </dsp:sp>
    <dsp:sp modelId="{B464C783-7516-4C33-91CF-C13DBE10AFC3}">
      <dsp:nvSpPr>
        <dsp:cNvPr id="0" name=""/>
        <dsp:cNvSpPr/>
      </dsp:nvSpPr>
      <dsp:spPr>
        <a:xfrm>
          <a:off x="347486" y="1091313"/>
          <a:ext cx="4149096" cy="923419"/>
        </a:xfrm>
        <a:prstGeom prst="roundRect">
          <a:avLst>
            <a:gd name="adj" fmla="val 10000"/>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fr-FR" sz="1800" b="1" kern="1200" dirty="0" smtClean="0">
              <a:solidFill>
                <a:schemeClr val="tx1"/>
              </a:solidFill>
            </a:rPr>
            <a:t>Chapitre II: Présentation de l’activité volley-ball  </a:t>
          </a:r>
          <a:endParaRPr lang="fr-FR" sz="1800" b="1" kern="1200" dirty="0">
            <a:solidFill>
              <a:schemeClr val="tx1"/>
            </a:solidFill>
          </a:endParaRPr>
        </a:p>
      </dsp:txBody>
      <dsp:txXfrm>
        <a:off x="347486" y="1091313"/>
        <a:ext cx="3201386" cy="923419"/>
      </dsp:txXfrm>
    </dsp:sp>
    <dsp:sp modelId="{3B53A38E-B317-454B-B92F-7F377CD17849}">
      <dsp:nvSpPr>
        <dsp:cNvPr id="0" name=""/>
        <dsp:cNvSpPr/>
      </dsp:nvSpPr>
      <dsp:spPr>
        <a:xfrm>
          <a:off x="689787" y="2182627"/>
          <a:ext cx="4149096" cy="923419"/>
        </a:xfrm>
        <a:prstGeom prst="roundRect">
          <a:avLst>
            <a:gd name="adj" fmla="val 10000"/>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fr-FR" sz="1800" b="1" kern="1200" dirty="0" smtClean="0">
              <a:solidFill>
                <a:schemeClr val="tx1"/>
              </a:solidFill>
            </a:rPr>
            <a:t>Chapitre   III: Analyse  didactique  de l’activité Volley-ball             </a:t>
          </a:r>
          <a:endParaRPr lang="fr-FR" sz="1800" b="1" kern="1200" dirty="0">
            <a:solidFill>
              <a:schemeClr val="tx1"/>
            </a:solidFill>
          </a:endParaRPr>
        </a:p>
      </dsp:txBody>
      <dsp:txXfrm>
        <a:off x="689787" y="2182627"/>
        <a:ext cx="3206572" cy="923419"/>
      </dsp:txXfrm>
    </dsp:sp>
    <dsp:sp modelId="{25297362-8897-41AF-B921-1C8B83C74912}">
      <dsp:nvSpPr>
        <dsp:cNvPr id="0" name=""/>
        <dsp:cNvSpPr/>
      </dsp:nvSpPr>
      <dsp:spPr>
        <a:xfrm>
          <a:off x="1037273" y="3273941"/>
          <a:ext cx="4149096" cy="923419"/>
        </a:xfrm>
        <a:prstGeom prst="roundRect">
          <a:avLst>
            <a:gd name="adj" fmla="val 10000"/>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l" defTabSz="755650">
            <a:lnSpc>
              <a:spcPct val="90000"/>
            </a:lnSpc>
            <a:spcBef>
              <a:spcPct val="0"/>
            </a:spcBef>
            <a:spcAft>
              <a:spcPct val="35000"/>
            </a:spcAft>
          </a:pPr>
          <a:r>
            <a:rPr lang="fr-FR" sz="1700" b="1" kern="1200" dirty="0" smtClean="0">
              <a:solidFill>
                <a:schemeClr val="tx1"/>
              </a:solidFill>
            </a:rPr>
            <a:t>Chapitre   III: l’</a:t>
          </a:r>
          <a:r>
            <a:rPr lang="fr-FR" sz="1700" b="1" kern="1200" dirty="0" err="1" smtClean="0">
              <a:solidFill>
                <a:schemeClr val="tx1"/>
              </a:solidFill>
            </a:rPr>
            <a:t>éxperimentation</a:t>
          </a:r>
          <a:r>
            <a:rPr lang="fr-FR" sz="1700" b="1" kern="1200" dirty="0" smtClean="0">
              <a:solidFill>
                <a:schemeClr val="tx1"/>
              </a:solidFill>
            </a:rPr>
            <a:t> avec la classe de 3eme année</a:t>
          </a:r>
          <a:r>
            <a:rPr lang="en-US" sz="1700" b="1" kern="1200" dirty="0" smtClean="0">
              <a:solidFill>
                <a:schemeClr val="tx1"/>
              </a:solidFill>
            </a:rPr>
            <a:t>e </a:t>
          </a:r>
          <a:r>
            <a:rPr lang="en-US" sz="1700" b="1" kern="1200" dirty="0" err="1" smtClean="0">
              <a:solidFill>
                <a:schemeClr val="tx1"/>
              </a:solidFill>
            </a:rPr>
            <a:t>coll</a:t>
          </a:r>
          <a:r>
            <a:rPr lang="fr-FR" sz="1700" b="1" kern="1200" dirty="0" smtClean="0">
              <a:solidFill>
                <a:schemeClr val="tx1"/>
              </a:solidFill>
            </a:rPr>
            <a:t>é</a:t>
          </a:r>
          <a:r>
            <a:rPr lang="en-US" sz="1700" b="1" kern="1200" dirty="0" err="1" smtClean="0">
              <a:solidFill>
                <a:schemeClr val="tx1"/>
              </a:solidFill>
            </a:rPr>
            <a:t>giale</a:t>
          </a:r>
          <a:endParaRPr lang="fr-FR" sz="1700" kern="1200" dirty="0"/>
        </a:p>
      </dsp:txBody>
      <dsp:txXfrm>
        <a:off x="1037273" y="3273941"/>
        <a:ext cx="3201386" cy="923419"/>
      </dsp:txXfrm>
    </dsp:sp>
    <dsp:sp modelId="{D746EACB-1858-4EE9-B206-E25393D9C6D5}">
      <dsp:nvSpPr>
        <dsp:cNvPr id="0" name=""/>
        <dsp:cNvSpPr/>
      </dsp:nvSpPr>
      <dsp:spPr>
        <a:xfrm>
          <a:off x="3548873" y="707255"/>
          <a:ext cx="600222" cy="600222"/>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1200150">
            <a:lnSpc>
              <a:spcPct val="90000"/>
            </a:lnSpc>
            <a:spcBef>
              <a:spcPct val="0"/>
            </a:spcBef>
            <a:spcAft>
              <a:spcPct val="35000"/>
            </a:spcAft>
          </a:pPr>
          <a:endParaRPr lang="fr-FR" sz="2700" kern="1200"/>
        </a:p>
      </dsp:txBody>
      <dsp:txXfrm>
        <a:off x="3548873" y="707255"/>
        <a:ext cx="600222" cy="600222"/>
      </dsp:txXfrm>
    </dsp:sp>
    <dsp:sp modelId="{A6BCB3F5-BD4A-4475-BE90-640B75319901}">
      <dsp:nvSpPr>
        <dsp:cNvPr id="0" name=""/>
        <dsp:cNvSpPr/>
      </dsp:nvSpPr>
      <dsp:spPr>
        <a:xfrm>
          <a:off x="3896360" y="1798569"/>
          <a:ext cx="600222" cy="600222"/>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1200150">
            <a:lnSpc>
              <a:spcPct val="90000"/>
            </a:lnSpc>
            <a:spcBef>
              <a:spcPct val="0"/>
            </a:spcBef>
            <a:spcAft>
              <a:spcPct val="35000"/>
            </a:spcAft>
          </a:pPr>
          <a:endParaRPr lang="fr-FR" sz="2700" kern="1200"/>
        </a:p>
      </dsp:txBody>
      <dsp:txXfrm>
        <a:off x="3896360" y="1798569"/>
        <a:ext cx="600222" cy="600222"/>
      </dsp:txXfrm>
    </dsp:sp>
    <dsp:sp modelId="{6C866F19-FA0E-49AD-8D6E-10C5912A8351}">
      <dsp:nvSpPr>
        <dsp:cNvPr id="0" name=""/>
        <dsp:cNvSpPr/>
      </dsp:nvSpPr>
      <dsp:spPr>
        <a:xfrm>
          <a:off x="4238660" y="2889883"/>
          <a:ext cx="600222" cy="600222"/>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1200150">
            <a:lnSpc>
              <a:spcPct val="90000"/>
            </a:lnSpc>
            <a:spcBef>
              <a:spcPct val="0"/>
            </a:spcBef>
            <a:spcAft>
              <a:spcPct val="35000"/>
            </a:spcAft>
          </a:pPr>
          <a:endParaRPr lang="fr-FR" sz="2700" kern="1200"/>
        </a:p>
      </dsp:txBody>
      <dsp:txXfrm>
        <a:off x="4238660" y="2889883"/>
        <a:ext cx="600222" cy="600222"/>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69F0652-79D6-4DE7-AAB6-F72467D82F91}">
      <dsp:nvSpPr>
        <dsp:cNvPr id="0" name=""/>
        <dsp:cNvSpPr/>
      </dsp:nvSpPr>
      <dsp:spPr>
        <a:xfrm rot="16200000">
          <a:off x="209" y="1062442"/>
          <a:ext cx="2401077" cy="2401077"/>
        </a:xfrm>
        <a:prstGeom prst="upArrow">
          <a:avLst>
            <a:gd name="adj1" fmla="val 50000"/>
            <a:gd name="adj2" fmla="val 35000"/>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4912" tIns="184912" rIns="184912" bIns="184912" numCol="1" spcCol="1270" anchor="ctr" anchorCtr="0">
          <a:noAutofit/>
        </a:bodyPr>
        <a:lstStyle/>
        <a:p>
          <a:pPr lvl="0" algn="ctr" defTabSz="1155700">
            <a:lnSpc>
              <a:spcPct val="90000"/>
            </a:lnSpc>
            <a:spcBef>
              <a:spcPct val="0"/>
            </a:spcBef>
            <a:spcAft>
              <a:spcPct val="35000"/>
            </a:spcAft>
          </a:pPr>
          <a:r>
            <a:rPr lang="en-US" sz="2600" b="1" kern="1200" dirty="0" smtClean="0">
              <a:solidFill>
                <a:schemeClr val="tx1"/>
              </a:solidFill>
            </a:rPr>
            <a:t>Conclusion g</a:t>
          </a:r>
          <a:r>
            <a:rPr lang="fr-FR" sz="2600" b="1" kern="1200" dirty="0" smtClean="0">
              <a:solidFill>
                <a:schemeClr val="tx1"/>
              </a:solidFill>
            </a:rPr>
            <a:t>é</a:t>
          </a:r>
          <a:r>
            <a:rPr lang="en-US" sz="2600" b="1" kern="1200" dirty="0" smtClean="0">
              <a:solidFill>
                <a:schemeClr val="tx1"/>
              </a:solidFill>
            </a:rPr>
            <a:t>n</a:t>
          </a:r>
          <a:r>
            <a:rPr lang="fr-FR" sz="2600" b="1" kern="1200" dirty="0" smtClean="0">
              <a:solidFill>
                <a:schemeClr val="tx1"/>
              </a:solidFill>
            </a:rPr>
            <a:t>é</a:t>
          </a:r>
          <a:r>
            <a:rPr lang="en-US" sz="2600" b="1" kern="1200" dirty="0" err="1" smtClean="0">
              <a:solidFill>
                <a:schemeClr val="tx1"/>
              </a:solidFill>
            </a:rPr>
            <a:t>rale</a:t>
          </a:r>
          <a:endParaRPr lang="fr-FR" sz="2600" b="1" kern="1200" dirty="0">
            <a:solidFill>
              <a:schemeClr val="tx1"/>
            </a:solidFill>
          </a:endParaRPr>
        </a:p>
      </dsp:txBody>
      <dsp:txXfrm rot="16200000">
        <a:off x="209" y="1062442"/>
        <a:ext cx="2401077" cy="2401077"/>
      </dsp:txXfrm>
    </dsp:sp>
    <dsp:sp modelId="{2B6657D7-7E09-4463-9E9A-AF753889F506}">
      <dsp:nvSpPr>
        <dsp:cNvPr id="0" name=""/>
        <dsp:cNvSpPr/>
      </dsp:nvSpPr>
      <dsp:spPr>
        <a:xfrm rot="5400000">
          <a:off x="2642206" y="1062442"/>
          <a:ext cx="2401077" cy="2401077"/>
        </a:xfrm>
        <a:prstGeom prst="upArrow">
          <a:avLst>
            <a:gd name="adj1" fmla="val 50000"/>
            <a:gd name="adj2" fmla="val 35000"/>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4912" tIns="184912" rIns="184912" bIns="184912" numCol="1" spcCol="1270" anchor="ctr" anchorCtr="0">
          <a:noAutofit/>
        </a:bodyPr>
        <a:lstStyle/>
        <a:p>
          <a:pPr lvl="0" algn="ctr" defTabSz="1155700">
            <a:lnSpc>
              <a:spcPct val="90000"/>
            </a:lnSpc>
            <a:spcBef>
              <a:spcPct val="0"/>
            </a:spcBef>
            <a:spcAft>
              <a:spcPct val="35000"/>
            </a:spcAft>
          </a:pPr>
          <a:r>
            <a:rPr lang="en-US" sz="2600" b="1" kern="1200" dirty="0" smtClean="0">
              <a:solidFill>
                <a:schemeClr val="tx1"/>
              </a:solidFill>
            </a:rPr>
            <a:t>suggestions</a:t>
          </a:r>
          <a:endParaRPr lang="fr-FR" sz="2600" b="1" kern="1200" dirty="0">
            <a:solidFill>
              <a:schemeClr val="tx1"/>
            </a:solidFill>
          </a:endParaRPr>
        </a:p>
      </dsp:txBody>
      <dsp:txXfrm rot="5400000">
        <a:off x="2642206" y="1062442"/>
        <a:ext cx="2401077" cy="2401077"/>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73586A2-CAF4-47D7-9A55-D1C8883EA217}">
      <dsp:nvSpPr>
        <dsp:cNvPr id="0" name=""/>
        <dsp:cNvSpPr/>
      </dsp:nvSpPr>
      <dsp:spPr>
        <a:xfrm rot="1894259">
          <a:off x="1180618" y="3065192"/>
          <a:ext cx="1011415" cy="65830"/>
        </a:xfrm>
        <a:custGeom>
          <a:avLst/>
          <a:gdLst/>
          <a:ahLst/>
          <a:cxnLst/>
          <a:rect l="0" t="0" r="0" b="0"/>
          <a:pathLst>
            <a:path>
              <a:moveTo>
                <a:pt x="0" y="32915"/>
              </a:moveTo>
              <a:lnTo>
                <a:pt x="1011415" y="3291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27A71C8-1C31-44BD-821C-059682D19B2B}">
      <dsp:nvSpPr>
        <dsp:cNvPr id="0" name=""/>
        <dsp:cNvSpPr/>
      </dsp:nvSpPr>
      <dsp:spPr>
        <a:xfrm rot="21488710">
          <a:off x="1255152" y="2317612"/>
          <a:ext cx="1201743" cy="65830"/>
        </a:xfrm>
        <a:custGeom>
          <a:avLst/>
          <a:gdLst/>
          <a:ahLst/>
          <a:cxnLst/>
          <a:rect l="0" t="0" r="0" b="0"/>
          <a:pathLst>
            <a:path>
              <a:moveTo>
                <a:pt x="0" y="32915"/>
              </a:moveTo>
              <a:lnTo>
                <a:pt x="1201743" y="3291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16AE3FF-8417-4403-8B26-ADC63D09E72B}">
      <dsp:nvSpPr>
        <dsp:cNvPr id="0" name=""/>
        <dsp:cNvSpPr/>
      </dsp:nvSpPr>
      <dsp:spPr>
        <a:xfrm rot="19316988">
          <a:off x="1177542" y="1573627"/>
          <a:ext cx="733305" cy="65830"/>
        </a:xfrm>
        <a:custGeom>
          <a:avLst/>
          <a:gdLst/>
          <a:ahLst/>
          <a:cxnLst/>
          <a:rect l="0" t="0" r="0" b="0"/>
          <a:pathLst>
            <a:path>
              <a:moveTo>
                <a:pt x="0" y="32915"/>
              </a:moveTo>
              <a:lnTo>
                <a:pt x="733305" y="3291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F4DF5E8-E24A-461C-9467-DC6F796F2C6F}">
      <dsp:nvSpPr>
        <dsp:cNvPr id="0" name=""/>
        <dsp:cNvSpPr/>
      </dsp:nvSpPr>
      <dsp:spPr>
        <a:xfrm>
          <a:off x="-91987" y="1589417"/>
          <a:ext cx="2046559" cy="1514351"/>
        </a:xfrm>
        <a:prstGeom prst="ellipse">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0072BB3-D427-405D-8BC8-DE8ECA74B519}">
      <dsp:nvSpPr>
        <dsp:cNvPr id="0" name=""/>
        <dsp:cNvSpPr/>
      </dsp:nvSpPr>
      <dsp:spPr>
        <a:xfrm>
          <a:off x="881055" y="285747"/>
          <a:ext cx="3237507" cy="1145679"/>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en-US" sz="2600" b="1" kern="1200" dirty="0" err="1" smtClean="0"/>
            <a:t>Intrins</a:t>
          </a:r>
          <a:r>
            <a:rPr lang="fr-FR" sz="2600" b="1" kern="1200" dirty="0" smtClean="0"/>
            <a:t>é</a:t>
          </a:r>
          <a:r>
            <a:rPr lang="en-US" sz="2600" b="1" kern="1200" dirty="0" err="1" smtClean="0"/>
            <a:t>que</a:t>
          </a:r>
          <a:endParaRPr lang="fr-FR" sz="2600" b="1" kern="1200" dirty="0"/>
        </a:p>
      </dsp:txBody>
      <dsp:txXfrm>
        <a:off x="881055" y="285747"/>
        <a:ext cx="3237507" cy="1145679"/>
      </dsp:txXfrm>
    </dsp:sp>
    <dsp:sp modelId="{77FF7BCE-052E-4369-930B-CD7FE8873796}">
      <dsp:nvSpPr>
        <dsp:cNvPr id="0" name=""/>
        <dsp:cNvSpPr/>
      </dsp:nvSpPr>
      <dsp:spPr>
        <a:xfrm>
          <a:off x="1618346" y="285747"/>
          <a:ext cx="4856261" cy="11456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285750" lvl="1" indent="-285750" algn="l" defTabSz="1644650">
            <a:lnSpc>
              <a:spcPct val="90000"/>
            </a:lnSpc>
            <a:spcBef>
              <a:spcPct val="0"/>
            </a:spcBef>
            <a:spcAft>
              <a:spcPct val="15000"/>
            </a:spcAft>
            <a:buChar char="••"/>
          </a:pPr>
          <a:endParaRPr lang="fr-FR" sz="3700" kern="1200" dirty="0"/>
        </a:p>
      </dsp:txBody>
      <dsp:txXfrm>
        <a:off x="1618346" y="285747"/>
        <a:ext cx="4856261" cy="1145679"/>
      </dsp:txXfrm>
    </dsp:sp>
    <dsp:sp modelId="{BEEE37FF-6D6E-4D55-83CD-DB9E2A409FBE}">
      <dsp:nvSpPr>
        <dsp:cNvPr id="0" name=""/>
        <dsp:cNvSpPr/>
      </dsp:nvSpPr>
      <dsp:spPr>
        <a:xfrm>
          <a:off x="2452674" y="1714678"/>
          <a:ext cx="2698064" cy="1145679"/>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en-US" sz="2500" b="1" kern="1200" dirty="0" err="1" smtClean="0"/>
            <a:t>Extrins</a:t>
          </a:r>
          <a:r>
            <a:rPr lang="fr-FR" sz="2500" b="1" kern="1200" dirty="0" smtClean="0"/>
            <a:t>é</a:t>
          </a:r>
          <a:r>
            <a:rPr lang="en-US" sz="2500" b="1" kern="1200" dirty="0" err="1" smtClean="0"/>
            <a:t>que</a:t>
          </a:r>
          <a:endParaRPr lang="fr-FR" sz="2500" b="1" kern="1200" dirty="0"/>
        </a:p>
      </dsp:txBody>
      <dsp:txXfrm>
        <a:off x="2452674" y="1714678"/>
        <a:ext cx="2698064" cy="1145679"/>
      </dsp:txXfrm>
    </dsp:sp>
    <dsp:sp modelId="{5CE55265-C439-4B94-BF55-53DD064056DF}">
      <dsp:nvSpPr>
        <dsp:cNvPr id="0" name=""/>
        <dsp:cNvSpPr/>
      </dsp:nvSpPr>
      <dsp:spPr>
        <a:xfrm>
          <a:off x="3324826" y="1714678"/>
          <a:ext cx="4047096" cy="11456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285750" lvl="1" indent="-285750" algn="l" defTabSz="1644650">
            <a:lnSpc>
              <a:spcPct val="90000"/>
            </a:lnSpc>
            <a:spcBef>
              <a:spcPct val="0"/>
            </a:spcBef>
            <a:spcAft>
              <a:spcPct val="15000"/>
            </a:spcAft>
            <a:buChar char="••"/>
          </a:pPr>
          <a:endParaRPr lang="fr-FR" sz="3700" kern="1200" dirty="0"/>
        </a:p>
        <a:p>
          <a:pPr marL="285750" lvl="1" indent="-285750" algn="l" defTabSz="1644650">
            <a:lnSpc>
              <a:spcPct val="90000"/>
            </a:lnSpc>
            <a:spcBef>
              <a:spcPct val="0"/>
            </a:spcBef>
            <a:spcAft>
              <a:spcPct val="15000"/>
            </a:spcAft>
            <a:buChar char="••"/>
          </a:pPr>
          <a:endParaRPr lang="fr-FR" sz="3700" kern="1200" dirty="0"/>
        </a:p>
      </dsp:txBody>
      <dsp:txXfrm>
        <a:off x="3324826" y="1714678"/>
        <a:ext cx="4047096" cy="1145679"/>
      </dsp:txXfrm>
    </dsp:sp>
    <dsp:sp modelId="{90E2738E-BA3E-45B4-BB45-B75D6BF609E8}">
      <dsp:nvSpPr>
        <dsp:cNvPr id="0" name=""/>
        <dsp:cNvSpPr/>
      </dsp:nvSpPr>
      <dsp:spPr>
        <a:xfrm>
          <a:off x="1309682" y="3286144"/>
          <a:ext cx="3229671" cy="1145679"/>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en-US" sz="2300" b="1" kern="1200" dirty="0" err="1" smtClean="0"/>
            <a:t>Amotivation</a:t>
          </a:r>
          <a:endParaRPr lang="fr-FR" sz="2300" b="1" kern="1200" dirty="0"/>
        </a:p>
      </dsp:txBody>
      <dsp:txXfrm>
        <a:off x="1309682" y="3286144"/>
        <a:ext cx="3229671" cy="1145679"/>
      </dsp:txXfrm>
    </dsp:sp>
    <dsp:sp modelId="{FD197CB0-63D9-446C-9B4B-5B8719F29A7B}">
      <dsp:nvSpPr>
        <dsp:cNvPr id="0" name=""/>
        <dsp:cNvSpPr/>
      </dsp:nvSpPr>
      <dsp:spPr>
        <a:xfrm>
          <a:off x="2048932" y="3286144"/>
          <a:ext cx="4844506" cy="11456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285750" lvl="1" indent="-285750" algn="l" defTabSz="1644650">
            <a:lnSpc>
              <a:spcPct val="90000"/>
            </a:lnSpc>
            <a:spcBef>
              <a:spcPct val="0"/>
            </a:spcBef>
            <a:spcAft>
              <a:spcPct val="15000"/>
            </a:spcAft>
            <a:buChar char="••"/>
          </a:pPr>
          <a:endParaRPr lang="fr-FR" sz="3700" kern="1200" dirty="0"/>
        </a:p>
        <a:p>
          <a:pPr marL="285750" lvl="1" indent="-285750" algn="l" defTabSz="1644650">
            <a:lnSpc>
              <a:spcPct val="90000"/>
            </a:lnSpc>
            <a:spcBef>
              <a:spcPct val="0"/>
            </a:spcBef>
            <a:spcAft>
              <a:spcPct val="15000"/>
            </a:spcAft>
            <a:buChar char="••"/>
          </a:pPr>
          <a:endParaRPr lang="fr-FR" sz="3700" kern="1200" dirty="0"/>
        </a:p>
      </dsp:txBody>
      <dsp:txXfrm>
        <a:off x="2048932" y="3286144"/>
        <a:ext cx="4844506" cy="1145679"/>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F30D416-C18F-4895-8BA4-3C7130CE99FA}">
      <dsp:nvSpPr>
        <dsp:cNvPr id="0" name=""/>
        <dsp:cNvSpPr/>
      </dsp:nvSpPr>
      <dsp:spPr>
        <a:xfrm>
          <a:off x="1169" y="0"/>
          <a:ext cx="1820203" cy="642942"/>
        </a:xfrm>
        <a:prstGeom prst="roundRect">
          <a:avLst>
            <a:gd name="adj" fmla="val 10000"/>
          </a:avLst>
        </a:prstGeom>
        <a:solidFill>
          <a:schemeClr val="bg1">
            <a:lumMod val="8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lvl="0" algn="l" defTabSz="533400">
            <a:lnSpc>
              <a:spcPct val="90000"/>
            </a:lnSpc>
            <a:spcBef>
              <a:spcPct val="0"/>
            </a:spcBef>
            <a:spcAft>
              <a:spcPct val="35000"/>
            </a:spcAft>
          </a:pPr>
          <a:r>
            <a:rPr lang="fr-FR" sz="1200" b="1" kern="1200" dirty="0" smtClean="0">
              <a:solidFill>
                <a:schemeClr val="tx1"/>
              </a:solidFill>
            </a:rPr>
            <a:t>NOUVELLE</a:t>
          </a:r>
          <a:endParaRPr lang="fr-FR" sz="1200" b="1" kern="1200" dirty="0">
            <a:solidFill>
              <a:schemeClr val="tx1"/>
            </a:solidFill>
          </a:endParaRPr>
        </a:p>
      </dsp:txBody>
      <dsp:txXfrm>
        <a:off x="1169" y="257176"/>
        <a:ext cx="1820203" cy="257176"/>
      </dsp:txXfrm>
    </dsp:sp>
    <dsp:sp modelId="{3BEC219D-29C9-4D5D-AF29-02E8C96674DF}">
      <dsp:nvSpPr>
        <dsp:cNvPr id="0" name=""/>
        <dsp:cNvSpPr/>
      </dsp:nvSpPr>
      <dsp:spPr>
        <a:xfrm>
          <a:off x="804222" y="38576"/>
          <a:ext cx="214099" cy="214099"/>
        </a:xfrm>
        <a:prstGeom prst="ellipse">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9F328B5-AFAC-4050-801E-1413D844641E}">
      <dsp:nvSpPr>
        <dsp:cNvPr id="0" name=""/>
        <dsp:cNvSpPr/>
      </dsp:nvSpPr>
      <dsp:spPr>
        <a:xfrm>
          <a:off x="1896420" y="0"/>
          <a:ext cx="1820203" cy="642942"/>
        </a:xfrm>
        <a:prstGeom prst="roundRect">
          <a:avLst>
            <a:gd name="adj" fmla="val 10000"/>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en-US" sz="1200" kern="1200" dirty="0" smtClean="0"/>
            <a:t>APS</a:t>
          </a:r>
          <a:endParaRPr lang="fr-FR" sz="1200" kern="1200" dirty="0"/>
        </a:p>
      </dsp:txBody>
      <dsp:txXfrm>
        <a:off x="1896420" y="257176"/>
        <a:ext cx="1820203" cy="257176"/>
      </dsp:txXfrm>
    </dsp:sp>
    <dsp:sp modelId="{89027CE6-AC79-474C-8335-DA86061FA44C}">
      <dsp:nvSpPr>
        <dsp:cNvPr id="0" name=""/>
        <dsp:cNvSpPr/>
      </dsp:nvSpPr>
      <dsp:spPr>
        <a:xfrm>
          <a:off x="2679032" y="38576"/>
          <a:ext cx="214099" cy="214099"/>
        </a:xfrm>
        <a:prstGeom prst="ellipse">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C83B4BF-16E3-4D5B-90FA-9B2A6FF6A26D}">
      <dsp:nvSpPr>
        <dsp:cNvPr id="0" name=""/>
        <dsp:cNvSpPr/>
      </dsp:nvSpPr>
      <dsp:spPr>
        <a:xfrm>
          <a:off x="3750790" y="0"/>
          <a:ext cx="1820203" cy="642942"/>
        </a:xfrm>
        <a:prstGeom prst="roundRect">
          <a:avLst>
            <a:gd name="adj" fmla="val 10000"/>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lvl="0" algn="l" defTabSz="533400">
            <a:lnSpc>
              <a:spcPct val="90000"/>
            </a:lnSpc>
            <a:spcBef>
              <a:spcPct val="0"/>
            </a:spcBef>
            <a:spcAft>
              <a:spcPct val="35000"/>
            </a:spcAft>
          </a:pPr>
          <a:r>
            <a:rPr lang="en-US" sz="1200" b="1" kern="1200" dirty="0" smtClean="0">
              <a:solidFill>
                <a:schemeClr val="tx1"/>
              </a:solidFill>
            </a:rPr>
            <a:t>CLASSIQUE</a:t>
          </a:r>
          <a:endParaRPr lang="fr-FR" sz="1200" b="1" kern="1200" dirty="0">
            <a:solidFill>
              <a:schemeClr val="tx1"/>
            </a:solidFill>
          </a:endParaRPr>
        </a:p>
      </dsp:txBody>
      <dsp:txXfrm>
        <a:off x="3750790" y="257176"/>
        <a:ext cx="1820203" cy="257176"/>
      </dsp:txXfrm>
    </dsp:sp>
    <dsp:sp modelId="{E447D041-73D2-43EF-9B54-3096D1B5DCD0}">
      <dsp:nvSpPr>
        <dsp:cNvPr id="0" name=""/>
        <dsp:cNvSpPr/>
      </dsp:nvSpPr>
      <dsp:spPr>
        <a:xfrm>
          <a:off x="4553842" y="38576"/>
          <a:ext cx="214099" cy="214099"/>
        </a:xfrm>
        <a:prstGeom prst="ellipse">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1B604AA-17D6-4983-A218-93E9A9A6ACFE}">
      <dsp:nvSpPr>
        <dsp:cNvPr id="0" name=""/>
        <dsp:cNvSpPr/>
      </dsp:nvSpPr>
      <dsp:spPr>
        <a:xfrm>
          <a:off x="222886" y="514353"/>
          <a:ext cx="5126390" cy="96441"/>
        </a:xfrm>
        <a:prstGeom prst="leftRightArrow">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01A94B8-EB69-412E-A0DF-633477C4F6AF}">
      <dsp:nvSpPr>
        <dsp:cNvPr id="0" name=""/>
        <dsp:cNvSpPr/>
      </dsp:nvSpPr>
      <dsp:spPr>
        <a:xfrm>
          <a:off x="5" y="0"/>
          <a:ext cx="1820203" cy="714379"/>
        </a:xfrm>
        <a:prstGeom prst="roundRect">
          <a:avLst>
            <a:gd name="adj" fmla="val 10000"/>
          </a:avLst>
        </a:prstGeom>
        <a:solidFill>
          <a:schemeClr val="bg1">
            <a:lumMod val="8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lvl="0" algn="l" defTabSz="533400">
            <a:lnSpc>
              <a:spcPct val="90000"/>
            </a:lnSpc>
            <a:spcBef>
              <a:spcPct val="0"/>
            </a:spcBef>
            <a:spcAft>
              <a:spcPct val="35000"/>
            </a:spcAft>
          </a:pPr>
          <a:r>
            <a:rPr lang="en-US" sz="1200" b="1" kern="1200" dirty="0" smtClean="0">
              <a:solidFill>
                <a:schemeClr val="tx1"/>
              </a:solidFill>
            </a:rPr>
            <a:t>MATERIALISE</a:t>
          </a:r>
        </a:p>
        <a:p>
          <a:pPr lvl="0" algn="l" defTabSz="533400">
            <a:lnSpc>
              <a:spcPct val="90000"/>
            </a:lnSpc>
            <a:spcBef>
              <a:spcPct val="0"/>
            </a:spcBef>
            <a:spcAft>
              <a:spcPct val="35000"/>
            </a:spcAft>
          </a:pPr>
          <a:r>
            <a:rPr lang="en-US" sz="1200" b="1" kern="1200" dirty="0" smtClean="0">
              <a:solidFill>
                <a:schemeClr val="tx1"/>
              </a:solidFill>
            </a:rPr>
            <a:t>VARIES ET ALTERNE</a:t>
          </a:r>
          <a:endParaRPr lang="fr-FR" sz="1200" b="1" kern="1200" dirty="0">
            <a:solidFill>
              <a:schemeClr val="tx1"/>
            </a:solidFill>
          </a:endParaRPr>
        </a:p>
      </dsp:txBody>
      <dsp:txXfrm>
        <a:off x="5" y="285752"/>
        <a:ext cx="1820203" cy="285752"/>
      </dsp:txXfrm>
    </dsp:sp>
    <dsp:sp modelId="{BA4D1DC5-ECED-41F2-A53F-438957BE42AF}">
      <dsp:nvSpPr>
        <dsp:cNvPr id="0" name=""/>
        <dsp:cNvSpPr/>
      </dsp:nvSpPr>
      <dsp:spPr>
        <a:xfrm>
          <a:off x="792327" y="42862"/>
          <a:ext cx="237888" cy="237888"/>
        </a:xfrm>
        <a:prstGeom prst="ellipse">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41697D1-3FAB-48E1-ADF5-879E86353809}">
      <dsp:nvSpPr>
        <dsp:cNvPr id="0" name=""/>
        <dsp:cNvSpPr/>
      </dsp:nvSpPr>
      <dsp:spPr>
        <a:xfrm>
          <a:off x="1893672" y="0"/>
          <a:ext cx="1820203" cy="714379"/>
        </a:xfrm>
        <a:prstGeom prst="roundRect">
          <a:avLst>
            <a:gd name="adj" fmla="val 10000"/>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en-US" sz="1200" b="1" kern="1200" dirty="0" smtClean="0"/>
            <a:t>ESPACE</a:t>
          </a:r>
          <a:endParaRPr lang="fr-FR" sz="1200" b="1" kern="1200" dirty="0"/>
        </a:p>
      </dsp:txBody>
      <dsp:txXfrm>
        <a:off x="1893672" y="285752"/>
        <a:ext cx="1820203" cy="285752"/>
      </dsp:txXfrm>
    </dsp:sp>
    <dsp:sp modelId="{FF61D7D1-5D3B-4DC1-9C4F-1EA3CA1C6D94}">
      <dsp:nvSpPr>
        <dsp:cNvPr id="0" name=""/>
        <dsp:cNvSpPr/>
      </dsp:nvSpPr>
      <dsp:spPr>
        <a:xfrm>
          <a:off x="2667137" y="42862"/>
          <a:ext cx="237888" cy="237888"/>
        </a:xfrm>
        <a:prstGeom prst="ellipse">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BA06C4C-8981-4D8C-8DEE-65C09826CC34}">
      <dsp:nvSpPr>
        <dsp:cNvPr id="0" name=""/>
        <dsp:cNvSpPr/>
      </dsp:nvSpPr>
      <dsp:spPr>
        <a:xfrm>
          <a:off x="3750790" y="0"/>
          <a:ext cx="1820203" cy="714379"/>
        </a:xfrm>
        <a:prstGeom prst="roundRect">
          <a:avLst>
            <a:gd name="adj" fmla="val 10000"/>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lvl="0" algn="l" defTabSz="533400">
            <a:lnSpc>
              <a:spcPct val="90000"/>
            </a:lnSpc>
            <a:spcBef>
              <a:spcPct val="0"/>
            </a:spcBef>
            <a:spcAft>
              <a:spcPct val="35000"/>
            </a:spcAft>
          </a:pPr>
          <a:r>
            <a:rPr lang="en-US" sz="1200" b="1" kern="1200" dirty="0" smtClean="0">
              <a:solidFill>
                <a:schemeClr val="tx1"/>
              </a:solidFill>
            </a:rPr>
            <a:t>UNIQUE</a:t>
          </a:r>
        </a:p>
        <a:p>
          <a:pPr lvl="0" algn="l" defTabSz="533400">
            <a:lnSpc>
              <a:spcPct val="90000"/>
            </a:lnSpc>
            <a:spcBef>
              <a:spcPct val="0"/>
            </a:spcBef>
            <a:spcAft>
              <a:spcPct val="35000"/>
            </a:spcAft>
          </a:pPr>
          <a:r>
            <a:rPr lang="en-US" sz="1200" b="1" kern="1200" dirty="0" smtClean="0">
              <a:solidFill>
                <a:schemeClr val="tx1"/>
              </a:solidFill>
            </a:rPr>
            <a:t>LARGE</a:t>
          </a:r>
          <a:endParaRPr lang="fr-FR" sz="1200" b="1" kern="1200" dirty="0">
            <a:solidFill>
              <a:schemeClr val="tx1"/>
            </a:solidFill>
          </a:endParaRPr>
        </a:p>
      </dsp:txBody>
      <dsp:txXfrm>
        <a:off x="3750790" y="285752"/>
        <a:ext cx="1820203" cy="285752"/>
      </dsp:txXfrm>
    </dsp:sp>
    <dsp:sp modelId="{68489AA8-091E-4741-A445-99DA44605DB2}">
      <dsp:nvSpPr>
        <dsp:cNvPr id="0" name=""/>
        <dsp:cNvSpPr/>
      </dsp:nvSpPr>
      <dsp:spPr>
        <a:xfrm>
          <a:off x="4541947" y="42862"/>
          <a:ext cx="237888" cy="237888"/>
        </a:xfrm>
        <a:prstGeom prst="ellipse">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AAE7DDB-3645-4281-BDBE-68F2FDE2017C}">
      <dsp:nvSpPr>
        <dsp:cNvPr id="0" name=""/>
        <dsp:cNvSpPr/>
      </dsp:nvSpPr>
      <dsp:spPr>
        <a:xfrm>
          <a:off x="222886" y="571504"/>
          <a:ext cx="5126390" cy="107157"/>
        </a:xfrm>
        <a:prstGeom prst="leftRightArrow">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37FD15C-409A-4760-A846-5694556C545E}">
      <dsp:nvSpPr>
        <dsp:cNvPr id="0" name=""/>
        <dsp:cNvSpPr/>
      </dsp:nvSpPr>
      <dsp:spPr>
        <a:xfrm>
          <a:off x="1164" y="0"/>
          <a:ext cx="1812418" cy="642942"/>
        </a:xfrm>
        <a:prstGeom prst="roundRect">
          <a:avLst>
            <a:gd name="adj" fmla="val 10000"/>
          </a:avLst>
        </a:prstGeom>
        <a:solidFill>
          <a:schemeClr val="bg1">
            <a:lumMod val="8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lvl="0" algn="l" defTabSz="533400">
            <a:lnSpc>
              <a:spcPct val="90000"/>
            </a:lnSpc>
            <a:spcBef>
              <a:spcPct val="0"/>
            </a:spcBef>
            <a:spcAft>
              <a:spcPct val="35000"/>
            </a:spcAft>
          </a:pPr>
          <a:r>
            <a:rPr lang="en-US" sz="1200" b="1" kern="1200" dirty="0" smtClean="0">
              <a:solidFill>
                <a:schemeClr val="tx1"/>
              </a:solidFill>
            </a:rPr>
            <a:t>OPTIMALE</a:t>
          </a:r>
          <a:endParaRPr lang="fr-FR" sz="1200" b="1" kern="1200" dirty="0">
            <a:solidFill>
              <a:schemeClr val="tx1"/>
            </a:solidFill>
          </a:endParaRPr>
        </a:p>
      </dsp:txBody>
      <dsp:txXfrm>
        <a:off x="1164" y="257176"/>
        <a:ext cx="1812418" cy="257176"/>
      </dsp:txXfrm>
    </dsp:sp>
    <dsp:sp modelId="{FACC03C1-00CA-4569-AE22-D0EA6DF3478E}">
      <dsp:nvSpPr>
        <dsp:cNvPr id="0" name=""/>
        <dsp:cNvSpPr/>
      </dsp:nvSpPr>
      <dsp:spPr>
        <a:xfrm>
          <a:off x="800324" y="38576"/>
          <a:ext cx="214099" cy="214099"/>
        </a:xfrm>
        <a:prstGeom prst="ellipse">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2CCE93D-A601-44E8-B6C2-2B1F508362F6}">
      <dsp:nvSpPr>
        <dsp:cNvPr id="0" name=""/>
        <dsp:cNvSpPr/>
      </dsp:nvSpPr>
      <dsp:spPr>
        <a:xfrm>
          <a:off x="1867955" y="0"/>
          <a:ext cx="1812418" cy="642942"/>
        </a:xfrm>
        <a:prstGeom prst="roundRect">
          <a:avLst>
            <a:gd name="adj" fmla="val 10000"/>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en-US" sz="1200" b="1" kern="1200" dirty="0" smtClean="0"/>
            <a:t>DIFFICULTE</a:t>
          </a:r>
          <a:endParaRPr lang="fr-FR" sz="1200" b="1" kern="1200" dirty="0"/>
        </a:p>
      </dsp:txBody>
      <dsp:txXfrm>
        <a:off x="1867955" y="257176"/>
        <a:ext cx="1812418" cy="257176"/>
      </dsp:txXfrm>
    </dsp:sp>
    <dsp:sp modelId="{E008F49D-1F7E-4107-B99E-9728701A6E4A}">
      <dsp:nvSpPr>
        <dsp:cNvPr id="0" name=""/>
        <dsp:cNvSpPr/>
      </dsp:nvSpPr>
      <dsp:spPr>
        <a:xfrm>
          <a:off x="2667115" y="38576"/>
          <a:ext cx="214099" cy="214099"/>
        </a:xfrm>
        <a:prstGeom prst="ellipse">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56CA486-4265-499B-9C27-A1DF16E92560}">
      <dsp:nvSpPr>
        <dsp:cNvPr id="0" name=""/>
        <dsp:cNvSpPr/>
      </dsp:nvSpPr>
      <dsp:spPr>
        <a:xfrm>
          <a:off x="3734746" y="0"/>
          <a:ext cx="1812418" cy="642942"/>
        </a:xfrm>
        <a:prstGeom prst="roundRect">
          <a:avLst>
            <a:gd name="adj" fmla="val 10000"/>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lvl="0" algn="l" defTabSz="533400">
            <a:lnSpc>
              <a:spcPct val="90000"/>
            </a:lnSpc>
            <a:spcBef>
              <a:spcPct val="0"/>
            </a:spcBef>
            <a:spcAft>
              <a:spcPct val="35000"/>
            </a:spcAft>
          </a:pPr>
          <a:r>
            <a:rPr lang="en-US" sz="1200" b="1" kern="1200" dirty="0" smtClean="0">
              <a:solidFill>
                <a:schemeClr val="tx1"/>
              </a:solidFill>
            </a:rPr>
            <a:t>TROP FACILE</a:t>
          </a:r>
        </a:p>
        <a:p>
          <a:pPr lvl="0" algn="l" defTabSz="533400">
            <a:lnSpc>
              <a:spcPct val="90000"/>
            </a:lnSpc>
            <a:spcBef>
              <a:spcPct val="0"/>
            </a:spcBef>
            <a:spcAft>
              <a:spcPct val="35000"/>
            </a:spcAft>
          </a:pPr>
          <a:r>
            <a:rPr lang="en-US" sz="1200" b="1" kern="1200" dirty="0" smtClean="0">
              <a:solidFill>
                <a:schemeClr val="tx1"/>
              </a:solidFill>
            </a:rPr>
            <a:t>TROP DIFFICILE</a:t>
          </a:r>
          <a:endParaRPr lang="fr-FR" sz="1200" b="1" kern="1200" dirty="0">
            <a:solidFill>
              <a:schemeClr val="tx1"/>
            </a:solidFill>
          </a:endParaRPr>
        </a:p>
      </dsp:txBody>
      <dsp:txXfrm>
        <a:off x="3734746" y="257176"/>
        <a:ext cx="1812418" cy="257176"/>
      </dsp:txXfrm>
    </dsp:sp>
    <dsp:sp modelId="{10B8FFA1-A08E-4DA8-BC52-E1138B0B93F8}">
      <dsp:nvSpPr>
        <dsp:cNvPr id="0" name=""/>
        <dsp:cNvSpPr/>
      </dsp:nvSpPr>
      <dsp:spPr>
        <a:xfrm>
          <a:off x="4533906" y="38576"/>
          <a:ext cx="214099" cy="214099"/>
        </a:xfrm>
        <a:prstGeom prst="ellipse">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359D31-C414-4F19-9BE8-8DDEE938FF1D}">
      <dsp:nvSpPr>
        <dsp:cNvPr id="0" name=""/>
        <dsp:cNvSpPr/>
      </dsp:nvSpPr>
      <dsp:spPr>
        <a:xfrm>
          <a:off x="221933" y="514353"/>
          <a:ext cx="5104463" cy="96441"/>
        </a:xfrm>
        <a:prstGeom prst="leftRightArrow">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7B762FB-B0DE-4133-B8A5-E18A06EF92A0}">
      <dsp:nvSpPr>
        <dsp:cNvPr id="0" name=""/>
        <dsp:cNvSpPr/>
      </dsp:nvSpPr>
      <dsp:spPr>
        <a:xfrm>
          <a:off x="5" y="0"/>
          <a:ext cx="1820203" cy="785818"/>
        </a:xfrm>
        <a:prstGeom prst="roundRect">
          <a:avLst>
            <a:gd name="adj" fmla="val 10000"/>
          </a:avLst>
        </a:prstGeom>
        <a:solidFill>
          <a:schemeClr val="bg1">
            <a:lumMod val="8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lvl="0" algn="l" defTabSz="533400">
            <a:lnSpc>
              <a:spcPct val="90000"/>
            </a:lnSpc>
            <a:spcBef>
              <a:spcPct val="0"/>
            </a:spcBef>
            <a:spcAft>
              <a:spcPct val="35000"/>
            </a:spcAft>
          </a:pPr>
          <a:r>
            <a:rPr lang="en-US" sz="1200" b="1" kern="1200" dirty="0" smtClean="0">
              <a:solidFill>
                <a:schemeClr val="tx1"/>
              </a:solidFill>
            </a:rPr>
            <a:t>STUYLE D</a:t>
          </a:r>
          <a:r>
            <a:rPr lang="fr-FR" sz="1200" b="1" kern="1200" dirty="0" smtClean="0">
              <a:solidFill>
                <a:schemeClr val="tx1"/>
              </a:solidFill>
            </a:rPr>
            <a:t>’</a:t>
          </a:r>
          <a:r>
            <a:rPr lang="en-US" sz="1200" b="1" kern="1200" dirty="0" smtClean="0">
              <a:solidFill>
                <a:schemeClr val="tx1"/>
              </a:solidFill>
            </a:rPr>
            <a:t>ENSEI ADAPTE</a:t>
          </a:r>
        </a:p>
        <a:p>
          <a:pPr lvl="0" algn="ctr" defTabSz="533400">
            <a:lnSpc>
              <a:spcPct val="90000"/>
            </a:lnSpc>
            <a:spcBef>
              <a:spcPct val="0"/>
            </a:spcBef>
            <a:spcAft>
              <a:spcPct val="35000"/>
            </a:spcAft>
          </a:pPr>
          <a:r>
            <a:rPr lang="en-US" sz="1200" b="1" kern="1200" dirty="0" smtClean="0">
              <a:solidFill>
                <a:schemeClr val="tx1"/>
              </a:solidFill>
            </a:rPr>
            <a:t>STYLE</a:t>
          </a:r>
          <a:r>
            <a:rPr lang="ar-SA" sz="1200" b="1" kern="1200" dirty="0" smtClean="0">
              <a:solidFill>
                <a:schemeClr val="tx1"/>
              </a:solidFill>
            </a:rPr>
            <a:t> </a:t>
          </a:r>
          <a:r>
            <a:rPr lang="en-US" sz="1200" b="1" kern="1200" dirty="0" smtClean="0">
              <a:solidFill>
                <a:schemeClr val="tx1"/>
              </a:solidFill>
            </a:rPr>
            <a:t> D</a:t>
          </a:r>
          <a:r>
            <a:rPr lang="fr-FR" sz="1200" b="1" kern="1200" dirty="0" smtClean="0">
              <a:solidFill>
                <a:schemeClr val="tx1"/>
              </a:solidFill>
            </a:rPr>
            <a:t>’</a:t>
          </a:r>
          <a:r>
            <a:rPr lang="en-US" sz="1200" b="1" kern="1200" dirty="0" smtClean="0">
              <a:solidFill>
                <a:schemeClr val="tx1"/>
              </a:solidFill>
            </a:rPr>
            <a:t>APP VARIES</a:t>
          </a:r>
          <a:endParaRPr lang="fr-FR" sz="1200" b="1" kern="1200" dirty="0">
            <a:solidFill>
              <a:schemeClr val="tx1"/>
            </a:solidFill>
          </a:endParaRPr>
        </a:p>
      </dsp:txBody>
      <dsp:txXfrm>
        <a:off x="5" y="314327"/>
        <a:ext cx="1820203" cy="314327"/>
      </dsp:txXfrm>
    </dsp:sp>
    <dsp:sp modelId="{DD93F516-8ED7-4F01-9DAF-26A213F0AA3D}">
      <dsp:nvSpPr>
        <dsp:cNvPr id="0" name=""/>
        <dsp:cNvSpPr/>
      </dsp:nvSpPr>
      <dsp:spPr>
        <a:xfrm>
          <a:off x="780433" y="47149"/>
          <a:ext cx="261677" cy="261677"/>
        </a:xfrm>
        <a:prstGeom prst="ellipse">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60BDF55-4783-4A7B-ABD7-4D4FCF400024}">
      <dsp:nvSpPr>
        <dsp:cNvPr id="0" name=""/>
        <dsp:cNvSpPr/>
      </dsp:nvSpPr>
      <dsp:spPr>
        <a:xfrm>
          <a:off x="1875980" y="0"/>
          <a:ext cx="1820203" cy="785818"/>
        </a:xfrm>
        <a:prstGeom prst="roundRect">
          <a:avLst>
            <a:gd name="adj" fmla="val 10000"/>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en-US" sz="1200" b="1" kern="1200" dirty="0" smtClean="0"/>
            <a:t>COMMUNICATION</a:t>
          </a:r>
          <a:endParaRPr lang="fr-FR" sz="1200" b="1" kern="1200" dirty="0"/>
        </a:p>
      </dsp:txBody>
      <dsp:txXfrm>
        <a:off x="1875980" y="314327"/>
        <a:ext cx="1820203" cy="314327"/>
      </dsp:txXfrm>
    </dsp:sp>
    <dsp:sp modelId="{8F12554C-C8CB-471F-A227-E5C2DFD03273}">
      <dsp:nvSpPr>
        <dsp:cNvPr id="0" name=""/>
        <dsp:cNvSpPr/>
      </dsp:nvSpPr>
      <dsp:spPr>
        <a:xfrm>
          <a:off x="2655243" y="47149"/>
          <a:ext cx="261677" cy="261677"/>
        </a:xfrm>
        <a:prstGeom prst="ellipse">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184C9AE-5694-42C0-B6BB-5035232A712C}">
      <dsp:nvSpPr>
        <dsp:cNvPr id="0" name=""/>
        <dsp:cNvSpPr/>
      </dsp:nvSpPr>
      <dsp:spPr>
        <a:xfrm>
          <a:off x="3750790" y="0"/>
          <a:ext cx="1820203" cy="785818"/>
        </a:xfrm>
        <a:prstGeom prst="roundRect">
          <a:avLst>
            <a:gd name="adj" fmla="val 10000"/>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en-US" sz="1200" b="1" kern="1200" dirty="0" smtClean="0">
              <a:solidFill>
                <a:schemeClr val="tx1"/>
              </a:solidFill>
            </a:rPr>
            <a:t>STYLE D</a:t>
          </a:r>
          <a:r>
            <a:rPr lang="fr-FR" sz="1200" b="1" kern="1200" dirty="0" smtClean="0">
              <a:solidFill>
                <a:schemeClr val="tx1"/>
              </a:solidFill>
            </a:rPr>
            <a:t>’</a:t>
          </a:r>
          <a:r>
            <a:rPr lang="en-US" sz="1200" b="1" kern="1200" dirty="0" smtClean="0">
              <a:solidFill>
                <a:schemeClr val="tx1"/>
              </a:solidFill>
            </a:rPr>
            <a:t>ENSEI RIGIDE</a:t>
          </a:r>
        </a:p>
        <a:p>
          <a:pPr lvl="0" algn="ctr" defTabSz="533400">
            <a:lnSpc>
              <a:spcPct val="90000"/>
            </a:lnSpc>
            <a:spcBef>
              <a:spcPct val="0"/>
            </a:spcBef>
            <a:spcAft>
              <a:spcPct val="35000"/>
            </a:spcAft>
          </a:pPr>
          <a:r>
            <a:rPr lang="en-US" sz="1200" b="1" kern="1200" dirty="0" smtClean="0">
              <a:solidFill>
                <a:schemeClr val="tx1"/>
              </a:solidFill>
            </a:rPr>
            <a:t>STYLE D</a:t>
          </a:r>
          <a:r>
            <a:rPr lang="fr-FR" sz="1200" b="1" kern="1200" dirty="0" smtClean="0">
              <a:solidFill>
                <a:schemeClr val="tx1"/>
              </a:solidFill>
            </a:rPr>
            <a:t>’</a:t>
          </a:r>
          <a:r>
            <a:rPr lang="en-US" sz="1200" b="1" kern="1200" dirty="0" smtClean="0">
              <a:solidFill>
                <a:schemeClr val="tx1"/>
              </a:solidFill>
            </a:rPr>
            <a:t>APP UNIQUE</a:t>
          </a:r>
          <a:endParaRPr lang="fr-FR" sz="1200" b="1" kern="1200" dirty="0">
            <a:solidFill>
              <a:schemeClr val="tx1"/>
            </a:solidFill>
          </a:endParaRPr>
        </a:p>
      </dsp:txBody>
      <dsp:txXfrm>
        <a:off x="3750790" y="314327"/>
        <a:ext cx="1820203" cy="314327"/>
      </dsp:txXfrm>
    </dsp:sp>
    <dsp:sp modelId="{0FBB8D89-903F-4B3D-A072-7BBCC39158A7}">
      <dsp:nvSpPr>
        <dsp:cNvPr id="0" name=""/>
        <dsp:cNvSpPr/>
      </dsp:nvSpPr>
      <dsp:spPr>
        <a:xfrm>
          <a:off x="4530053" y="47149"/>
          <a:ext cx="261677" cy="261677"/>
        </a:xfrm>
        <a:prstGeom prst="ellipse">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5989660-A7D4-4BBF-AF15-253FAAD8A70A}">
      <dsp:nvSpPr>
        <dsp:cNvPr id="0" name=""/>
        <dsp:cNvSpPr/>
      </dsp:nvSpPr>
      <dsp:spPr>
        <a:xfrm>
          <a:off x="222886" y="628654"/>
          <a:ext cx="5126390" cy="117872"/>
        </a:xfrm>
        <a:prstGeom prst="leftRightArrow">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10.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11.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12.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13.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arrow1">
  <dgm:title val=""/>
  <dgm:desc val=""/>
  <dgm:catLst>
    <dgm:cat type="relationship" pri="7000"/>
    <dgm:cat type="process" pri="32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ycle">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equ" val="2">
        <dgm:constrLst>
          <dgm:constr type="primFontSz" for="ch" ptType="node" op="equ" val="65"/>
          <dgm:constr type="w" for="ch" ptType="node" refType="w"/>
          <dgm:constr type="h" for="ch" ptType="node" refType="w" refFor="ch" refPtType="node"/>
          <dgm:constr type="sibSp" refType="w" refFor="ch" refPtType="node" fact="0.1"/>
          <dgm:constr type="diam" refType="w" refFor="ch" refPtType="node" fact="1.1"/>
        </dgm:constrLst>
      </dgm:if>
      <dgm:if name="Name11" axis="ch" ptType="node" func="cnt" op="equ" val="5">
        <dgm:constrLst>
          <dgm:constr type="primFontSz" for="ch" ptType="node" op="equ" val="65"/>
          <dgm:constr type="w" for="ch" ptType="node" refType="w"/>
          <dgm:constr type="h" for="ch" ptType="node" refType="w" refFor="ch" refPtType="node"/>
          <dgm:constr type="sibSp" refType="w" refFor="ch" refPtType="node" fact="-0.24"/>
        </dgm:constrLst>
      </dgm:if>
      <dgm:if name="Name12" axis="ch" ptType="node" func="cnt" op="equ" val="6">
        <dgm:constrLst>
          <dgm:constr type="primFontSz" for="ch" ptType="node" op="equ" val="65"/>
          <dgm:constr type="w" for="ch" ptType="node" refType="w"/>
          <dgm:constr type="h" for="ch" ptType="node" refType="w" refFor="ch" refPtType="node"/>
          <dgm:constr type="sibSp" refType="w" refFor="ch" refPtType="node" fact="-0.2"/>
        </dgm:constrLst>
      </dgm:if>
      <dgm:if name="Name13" axis="ch" ptType="node" func="cnt" op="equ" val="8">
        <dgm:constrLst>
          <dgm:constr type="primFontSz" for="ch" ptType="node" op="equ" val="65"/>
          <dgm:constr type="w" for="ch" ptType="node" refType="w"/>
          <dgm:constr type="h" for="ch" ptType="node" refType="w" refFor="ch" refPtType="node"/>
          <dgm:constr type="sibSp" refType="w" refFor="ch" refPtType="node" fact="-0.15"/>
        </dgm:constrLst>
      </dgm:if>
      <dgm:if name="Name14" axis="ch" ptType="node" func="cnt" op="equ" val="10">
        <dgm:constrLst>
          <dgm:constr type="primFontSz" for="ch" ptType="node" op="lte" val="65"/>
          <dgm:constr type="w" for="ch" ptType="node" refType="w"/>
          <dgm:constr type="h" for="ch" ptType="node" refType="w" refFor="ch" refPtType="node"/>
          <dgm:constr type="sibSp" refType="w" refFor="ch" refPtType="node" fact="-0.24"/>
        </dgm:constrLst>
      </dgm:if>
      <dgm:else name="Name15">
        <dgm:constrLst>
          <dgm:constr type="primFontSz" for="ch" ptType="node" op="equ" val="65"/>
          <dgm:constr type="w" for="ch" ptType="node" refType="w"/>
          <dgm:constr type="h" for="ch" ptType="node" refType="w" refFor="ch" refPtType="node"/>
          <dgm:constr type="sibSp" refType="w" refFor="ch" refPtType="node" fact="-0.35"/>
        </dgm:constrLst>
      </dgm:else>
    </dgm:choose>
    <dgm:ruleLst/>
    <dgm:forEach name="Name16" axis="ch" ptType="node">
      <dgm:layoutNode name="arrow">
        <dgm:varLst>
          <dgm:bulletEnabled val="1"/>
        </dgm:varLst>
        <dgm:alg type="tx"/>
        <dgm:shape xmlns:r="http://schemas.openxmlformats.org/officeDocument/2006/relationships" type="upArrow" r:blip="">
          <dgm:adjLst>
            <dgm:adj idx="2" val="0.35"/>
          </dgm:adjLst>
        </dgm:shape>
        <dgm:presOf axis="desOrSelf" ptType="node"/>
        <dgm:constrLst/>
        <dgm:ruleLst>
          <dgm:rule type="primFontSz" val="5" fact="NaN" max="NaN"/>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8.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9.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0645824-B346-4759-AD02-5B830DCDE4BF}" type="datetimeFigureOut">
              <a:rPr lang="fr-FR" smtClean="0"/>
              <a:pPr/>
              <a:t>03/07/2014</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511A162-E8A4-4589-AAD5-7EE182F47AF2}" type="slidenum">
              <a:rPr lang="fr-FR" smtClean="0"/>
              <a:pPr/>
              <a:t>‹N°›</a:t>
            </a:fld>
            <a:endParaRPr lang="fr-F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C511A162-E8A4-4589-AAD5-7EE182F47AF2}" type="slidenum">
              <a:rPr lang="fr-FR" smtClean="0"/>
              <a:pPr/>
              <a:t>5</a:t>
            </a:fld>
            <a:endParaRPr lang="fr-F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200" b="1" i="1" kern="1200" dirty="0" smtClean="0">
                <a:solidFill>
                  <a:schemeClr val="tx1"/>
                </a:solidFill>
                <a:latin typeface="+mn-lt"/>
                <a:ea typeface="+mn-ea"/>
                <a:cs typeface="+mn-cs"/>
              </a:rPr>
              <a:t>le concept de motivation représente un construit hypothétique utilisé afin de décrire les forces internes et/ou externes produisant le déclenchement, la direction, l’intensité, la persistance du comportement</a:t>
            </a:r>
            <a:endParaRPr lang="fr-FR" sz="1200" b="1" kern="1200" dirty="0" smtClean="0">
              <a:solidFill>
                <a:schemeClr val="tx1"/>
              </a:solidFill>
              <a:latin typeface="+mn-lt"/>
              <a:ea typeface="+mn-ea"/>
              <a:cs typeface="+mn-cs"/>
            </a:endParaRPr>
          </a:p>
          <a:p>
            <a:r>
              <a:rPr lang="fr-FR" sz="1200" kern="1200" dirty="0" smtClean="0">
                <a:solidFill>
                  <a:schemeClr val="tx1"/>
                </a:solidFill>
                <a:latin typeface="+mn-lt"/>
                <a:ea typeface="+mn-ea"/>
                <a:cs typeface="+mn-cs"/>
              </a:rPr>
              <a:t> </a:t>
            </a:r>
          </a:p>
          <a:p>
            <a:endParaRPr lang="fr-FR" sz="1200" kern="1200" dirty="0" smtClean="0">
              <a:solidFill>
                <a:schemeClr val="tx1"/>
              </a:solidFill>
              <a:latin typeface="+mn-lt"/>
              <a:ea typeface="+mn-ea"/>
              <a:cs typeface="+mn-cs"/>
            </a:endParaRPr>
          </a:p>
          <a:p>
            <a:endParaRPr lang="fr-FR" dirty="0"/>
          </a:p>
        </p:txBody>
      </p:sp>
      <p:sp>
        <p:nvSpPr>
          <p:cNvPr id="4" name="Espace réservé du numéro de diapositive 3"/>
          <p:cNvSpPr>
            <a:spLocks noGrp="1"/>
          </p:cNvSpPr>
          <p:nvPr>
            <p:ph type="sldNum" sz="quarter" idx="10"/>
          </p:nvPr>
        </p:nvSpPr>
        <p:spPr/>
        <p:txBody>
          <a:bodyPr/>
          <a:lstStyle/>
          <a:p>
            <a:fld id="{C511A162-E8A4-4589-AAD5-7EE182F47AF2}" type="slidenum">
              <a:rPr lang="fr-FR" smtClean="0"/>
              <a:pPr/>
              <a:t>11</a:t>
            </a:fld>
            <a:endParaRPr lang="fr-F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C511A162-E8A4-4589-AAD5-7EE182F47AF2}" type="slidenum">
              <a:rPr lang="fr-FR" smtClean="0"/>
              <a:pPr/>
              <a:t>18</a:t>
            </a:fld>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1ED6CB99-9D7D-4B62-B4DC-264618DC90FA}" type="datetimeFigureOut">
              <a:rPr lang="fr-FR" smtClean="0"/>
              <a:pPr/>
              <a:t>03/07/2014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444B1B8-E0AE-4F0C-9DCE-4BBC1737F6CA}" type="slidenum">
              <a:rPr lang="fr-FR" smtClean="0"/>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1ED6CB99-9D7D-4B62-B4DC-264618DC90FA}" type="datetimeFigureOut">
              <a:rPr lang="fr-FR" smtClean="0"/>
              <a:pPr/>
              <a:t>03/07/2014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444B1B8-E0AE-4F0C-9DCE-4BBC1737F6CA}"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1ED6CB99-9D7D-4B62-B4DC-264618DC90FA}" type="datetimeFigureOut">
              <a:rPr lang="fr-FR" smtClean="0"/>
              <a:pPr/>
              <a:t>03/07/2014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444B1B8-E0AE-4F0C-9DCE-4BBC1737F6CA}"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1ED6CB99-9D7D-4B62-B4DC-264618DC90FA}" type="datetimeFigureOut">
              <a:rPr lang="fr-FR" smtClean="0"/>
              <a:pPr/>
              <a:t>03/07/2014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444B1B8-E0AE-4F0C-9DCE-4BBC1737F6CA}"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1ED6CB99-9D7D-4B62-B4DC-264618DC90FA}" type="datetimeFigureOut">
              <a:rPr lang="fr-FR" smtClean="0"/>
              <a:pPr/>
              <a:t>03/07/2014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444B1B8-E0AE-4F0C-9DCE-4BBC1737F6CA}" type="slidenum">
              <a:rPr lang="fr-FR" smtClean="0"/>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1ED6CB99-9D7D-4B62-B4DC-264618DC90FA}" type="datetimeFigureOut">
              <a:rPr lang="fr-FR" smtClean="0"/>
              <a:pPr/>
              <a:t>03/07/2014</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C444B1B8-E0AE-4F0C-9DCE-4BBC1737F6CA}"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1ED6CB99-9D7D-4B62-B4DC-264618DC90FA}" type="datetimeFigureOut">
              <a:rPr lang="fr-FR" smtClean="0"/>
              <a:pPr/>
              <a:t>03/07/2014</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C444B1B8-E0AE-4F0C-9DCE-4BBC1737F6CA}"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p:txBody>
          <a:bodyPr/>
          <a:lstStyle/>
          <a:p>
            <a:fld id="{1ED6CB99-9D7D-4B62-B4DC-264618DC90FA}" type="datetimeFigureOut">
              <a:rPr lang="fr-FR" smtClean="0"/>
              <a:pPr/>
              <a:t>03/07/2014</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C444B1B8-E0AE-4F0C-9DCE-4BBC1737F6CA}"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1ED6CB99-9D7D-4B62-B4DC-264618DC90FA}" type="datetimeFigureOut">
              <a:rPr lang="fr-FR" smtClean="0"/>
              <a:pPr/>
              <a:t>03/07/2014</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C444B1B8-E0AE-4F0C-9DCE-4BBC1737F6CA}"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1ED6CB99-9D7D-4B62-B4DC-264618DC90FA}" type="datetimeFigureOut">
              <a:rPr lang="fr-FR" smtClean="0"/>
              <a:pPr/>
              <a:t>03/07/2014</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C444B1B8-E0AE-4F0C-9DCE-4BBC1737F6CA}"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1ED6CB99-9D7D-4B62-B4DC-264618DC90FA}" type="datetimeFigureOut">
              <a:rPr lang="fr-FR" smtClean="0"/>
              <a:pPr/>
              <a:t>03/07/2014</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C444B1B8-E0AE-4F0C-9DCE-4BBC1737F6CA}" type="slidenum">
              <a:rPr lang="fr-FR" smtClean="0"/>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D6CB99-9D7D-4B62-B4DC-264618DC90FA}" type="datetimeFigureOut">
              <a:rPr lang="fr-FR" smtClean="0"/>
              <a:pPr/>
              <a:t>03/07/2014</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444B1B8-E0AE-4F0C-9DCE-4BBC1737F6CA}"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diagramData" Target="../diagrams/data7.xml"/><Relationship Id="rId13" Type="http://schemas.openxmlformats.org/officeDocument/2006/relationships/diagramData" Target="../diagrams/data8.xml"/><Relationship Id="rId18" Type="http://schemas.openxmlformats.org/officeDocument/2006/relationships/diagramData" Target="../diagrams/data9.xml"/><Relationship Id="rId26" Type="http://schemas.openxmlformats.org/officeDocument/2006/relationships/diagramColors" Target="../diagrams/colors10.xml"/><Relationship Id="rId39" Type="http://schemas.openxmlformats.org/officeDocument/2006/relationships/diagramLayout" Target="../diagrams/layout13.xml"/><Relationship Id="rId3" Type="http://schemas.openxmlformats.org/officeDocument/2006/relationships/diagramData" Target="../diagrams/data6.xml"/><Relationship Id="rId21" Type="http://schemas.openxmlformats.org/officeDocument/2006/relationships/diagramColors" Target="../diagrams/colors9.xml"/><Relationship Id="rId34" Type="http://schemas.openxmlformats.org/officeDocument/2006/relationships/diagramLayout" Target="../diagrams/layout12.xml"/><Relationship Id="rId42" Type="http://schemas.microsoft.com/office/2007/relationships/diagramDrawing" Target="../diagrams/drawing13.xml"/><Relationship Id="rId7" Type="http://schemas.microsoft.com/office/2007/relationships/diagramDrawing" Target="../diagrams/drawing6.xml"/><Relationship Id="rId12" Type="http://schemas.microsoft.com/office/2007/relationships/diagramDrawing" Target="../diagrams/drawing7.xml"/><Relationship Id="rId17" Type="http://schemas.microsoft.com/office/2007/relationships/diagramDrawing" Target="../diagrams/drawing8.xml"/><Relationship Id="rId25" Type="http://schemas.openxmlformats.org/officeDocument/2006/relationships/diagramQuickStyle" Target="../diagrams/quickStyle10.xml"/><Relationship Id="rId33" Type="http://schemas.openxmlformats.org/officeDocument/2006/relationships/diagramData" Target="../diagrams/data12.xml"/><Relationship Id="rId38" Type="http://schemas.openxmlformats.org/officeDocument/2006/relationships/diagramData" Target="../diagrams/data13.xml"/><Relationship Id="rId2" Type="http://schemas.openxmlformats.org/officeDocument/2006/relationships/notesSlide" Target="../notesSlides/notesSlide3.xml"/><Relationship Id="rId16" Type="http://schemas.openxmlformats.org/officeDocument/2006/relationships/diagramColors" Target="../diagrams/colors8.xml"/><Relationship Id="rId20" Type="http://schemas.openxmlformats.org/officeDocument/2006/relationships/diagramQuickStyle" Target="../diagrams/quickStyle9.xml"/><Relationship Id="rId29" Type="http://schemas.openxmlformats.org/officeDocument/2006/relationships/diagramLayout" Target="../diagrams/layout11.xml"/><Relationship Id="rId41" Type="http://schemas.openxmlformats.org/officeDocument/2006/relationships/diagramColors" Target="../diagrams/colors13.xml"/><Relationship Id="rId1" Type="http://schemas.openxmlformats.org/officeDocument/2006/relationships/slideLayout" Target="../slideLayouts/slideLayout2.xml"/><Relationship Id="rId6" Type="http://schemas.openxmlformats.org/officeDocument/2006/relationships/diagramColors" Target="../diagrams/colors6.xml"/><Relationship Id="rId11" Type="http://schemas.openxmlformats.org/officeDocument/2006/relationships/diagramColors" Target="../diagrams/colors7.xml"/><Relationship Id="rId24" Type="http://schemas.openxmlformats.org/officeDocument/2006/relationships/diagramLayout" Target="../diagrams/layout10.xml"/><Relationship Id="rId32" Type="http://schemas.microsoft.com/office/2007/relationships/diagramDrawing" Target="../diagrams/drawing11.xml"/><Relationship Id="rId37" Type="http://schemas.microsoft.com/office/2007/relationships/diagramDrawing" Target="../diagrams/drawing12.xml"/><Relationship Id="rId40" Type="http://schemas.openxmlformats.org/officeDocument/2006/relationships/diagramQuickStyle" Target="../diagrams/quickStyle13.xml"/><Relationship Id="rId5" Type="http://schemas.openxmlformats.org/officeDocument/2006/relationships/diagramQuickStyle" Target="../diagrams/quickStyle6.xml"/><Relationship Id="rId15" Type="http://schemas.openxmlformats.org/officeDocument/2006/relationships/diagramQuickStyle" Target="../diagrams/quickStyle8.xml"/><Relationship Id="rId23" Type="http://schemas.openxmlformats.org/officeDocument/2006/relationships/diagramData" Target="../diagrams/data10.xml"/><Relationship Id="rId28" Type="http://schemas.openxmlformats.org/officeDocument/2006/relationships/diagramData" Target="../diagrams/data11.xml"/><Relationship Id="rId36" Type="http://schemas.openxmlformats.org/officeDocument/2006/relationships/diagramColors" Target="../diagrams/colors12.xml"/><Relationship Id="rId10" Type="http://schemas.openxmlformats.org/officeDocument/2006/relationships/diagramQuickStyle" Target="../diagrams/quickStyle7.xml"/><Relationship Id="rId19" Type="http://schemas.openxmlformats.org/officeDocument/2006/relationships/diagramLayout" Target="../diagrams/layout9.xml"/><Relationship Id="rId31" Type="http://schemas.openxmlformats.org/officeDocument/2006/relationships/diagramColors" Target="../diagrams/colors11.xml"/><Relationship Id="rId4" Type="http://schemas.openxmlformats.org/officeDocument/2006/relationships/diagramLayout" Target="../diagrams/layout6.xml"/><Relationship Id="rId9" Type="http://schemas.openxmlformats.org/officeDocument/2006/relationships/diagramLayout" Target="../diagrams/layout7.xml"/><Relationship Id="rId14" Type="http://schemas.openxmlformats.org/officeDocument/2006/relationships/diagramLayout" Target="../diagrams/layout8.xml"/><Relationship Id="rId22" Type="http://schemas.microsoft.com/office/2007/relationships/diagramDrawing" Target="../diagrams/drawing9.xml"/><Relationship Id="rId27" Type="http://schemas.microsoft.com/office/2007/relationships/diagramDrawing" Target="../diagrams/drawing10.xml"/><Relationship Id="rId30" Type="http://schemas.openxmlformats.org/officeDocument/2006/relationships/diagramQuickStyle" Target="../diagrams/quickStyle11.xml"/><Relationship Id="rId35" Type="http://schemas.openxmlformats.org/officeDocument/2006/relationships/diagramQuickStyle" Target="../diagrams/quickStyle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lstStyle/>
          <a:p>
            <a:endParaRPr lang="fr-FR" dirty="0"/>
          </a:p>
        </p:txBody>
      </p:sp>
      <p:sp>
        <p:nvSpPr>
          <p:cNvPr id="3" name="Sous-titre 2"/>
          <p:cNvSpPr>
            <a:spLocks noGrp="1"/>
          </p:cNvSpPr>
          <p:nvPr>
            <p:ph type="subTitle" idx="1"/>
          </p:nvPr>
        </p:nvSpPr>
        <p:spPr/>
        <p:txBody>
          <a:bodyPr/>
          <a:lstStyle/>
          <a:p>
            <a:endParaRPr lang="fr-FR"/>
          </a:p>
        </p:txBody>
      </p:sp>
      <p:pic>
        <p:nvPicPr>
          <p:cNvPr id="1026" name="Picture 2" descr="C:\Users\oiu\Pictures\can-stock-photo_csp11114345.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pic>
        <p:nvPicPr>
          <p:cNvPr id="5" name="Image 4"/>
          <p:cNvPicPr/>
          <p:nvPr/>
        </p:nvPicPr>
        <p:blipFill>
          <a:blip r:embed="rId3" cstate="print"/>
          <a:srcRect/>
          <a:stretch>
            <a:fillRect/>
          </a:stretch>
        </p:blipFill>
        <p:spPr bwMode="auto">
          <a:xfrm>
            <a:off x="0" y="48614"/>
            <a:ext cx="9144000" cy="1094370"/>
          </a:xfrm>
          <a:prstGeom prst="rect">
            <a:avLst/>
          </a:prstGeom>
          <a:noFill/>
          <a:ln w="9525">
            <a:noFill/>
            <a:miter lim="800000"/>
            <a:headEnd/>
            <a:tailEnd/>
          </a:ln>
        </p:spPr>
      </p:pic>
      <p:sp>
        <p:nvSpPr>
          <p:cNvPr id="6" name="Rectangle à coins arrondis 5"/>
          <p:cNvSpPr/>
          <p:nvPr/>
        </p:nvSpPr>
        <p:spPr>
          <a:xfrm>
            <a:off x="142844" y="1214422"/>
            <a:ext cx="8858312" cy="1143008"/>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fr-FR" sz="4000" b="1" dirty="0" smtClean="0">
                <a:solidFill>
                  <a:srgbClr val="FF0000"/>
                </a:solidFill>
              </a:rPr>
              <a:t>L</a:t>
            </a:r>
            <a:r>
              <a:rPr lang="en-US" sz="4000" b="1" dirty="0" smtClean="0">
                <a:solidFill>
                  <a:srgbClr val="FF0000"/>
                </a:solidFill>
              </a:rPr>
              <a:t>a motivation et l</a:t>
            </a:r>
            <a:r>
              <a:rPr lang="fr-FR" sz="4000" b="1" dirty="0" smtClean="0">
                <a:solidFill>
                  <a:srgbClr val="FF0000"/>
                </a:solidFill>
              </a:rPr>
              <a:t>’</a:t>
            </a:r>
            <a:r>
              <a:rPr lang="en-US" sz="4000" b="1" dirty="0" err="1" smtClean="0">
                <a:solidFill>
                  <a:srgbClr val="FF0000"/>
                </a:solidFill>
              </a:rPr>
              <a:t>apprentissage</a:t>
            </a:r>
            <a:r>
              <a:rPr lang="en-US" sz="4000" b="1" dirty="0" smtClean="0">
                <a:solidFill>
                  <a:srgbClr val="FF0000"/>
                </a:solidFill>
              </a:rPr>
              <a:t> </a:t>
            </a:r>
            <a:r>
              <a:rPr lang="en-US" sz="4000" b="1" dirty="0" err="1" smtClean="0">
                <a:solidFill>
                  <a:srgbClr val="FF0000"/>
                </a:solidFill>
              </a:rPr>
              <a:t>dans</a:t>
            </a:r>
            <a:r>
              <a:rPr lang="en-US" sz="4000" b="1" dirty="0" smtClean="0">
                <a:solidFill>
                  <a:srgbClr val="FF0000"/>
                </a:solidFill>
              </a:rPr>
              <a:t> les sports </a:t>
            </a:r>
            <a:r>
              <a:rPr lang="en-US" sz="4000" b="1" dirty="0" err="1" smtClean="0">
                <a:solidFill>
                  <a:srgbClr val="FF0000"/>
                </a:solidFill>
              </a:rPr>
              <a:t>collectifs</a:t>
            </a:r>
            <a:endParaRPr lang="fr-FR" sz="4000" b="1" dirty="0">
              <a:solidFill>
                <a:srgbClr val="FF0000"/>
              </a:solidFill>
            </a:endParaRPr>
          </a:p>
        </p:txBody>
      </p:sp>
      <p:sp>
        <p:nvSpPr>
          <p:cNvPr id="7" name="Rectangle à coins arrondis 6"/>
          <p:cNvSpPr/>
          <p:nvPr/>
        </p:nvSpPr>
        <p:spPr>
          <a:xfrm>
            <a:off x="0" y="5429264"/>
            <a:ext cx="3357554" cy="1428736"/>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2000" b="1" i="1" dirty="0" smtClean="0">
                <a:solidFill>
                  <a:srgbClr val="FF0000"/>
                </a:solidFill>
              </a:rPr>
              <a:t>R</a:t>
            </a:r>
            <a:r>
              <a:rPr lang="fr-FR" sz="2000" b="1" i="1" dirty="0" smtClean="0">
                <a:solidFill>
                  <a:srgbClr val="FF0000"/>
                </a:solidFill>
              </a:rPr>
              <a:t>é</a:t>
            </a:r>
            <a:r>
              <a:rPr lang="en-US" sz="2000" b="1" i="1" dirty="0" err="1" smtClean="0">
                <a:solidFill>
                  <a:srgbClr val="FF0000"/>
                </a:solidFill>
              </a:rPr>
              <a:t>alis</a:t>
            </a:r>
            <a:r>
              <a:rPr lang="fr-FR" sz="2000" b="1" i="1" dirty="0" smtClean="0">
                <a:solidFill>
                  <a:srgbClr val="FF0000"/>
                </a:solidFill>
              </a:rPr>
              <a:t>é</a:t>
            </a:r>
            <a:r>
              <a:rPr lang="en-US" sz="2000" b="1" i="1" dirty="0" smtClean="0">
                <a:solidFill>
                  <a:srgbClr val="FF0000"/>
                </a:solidFill>
              </a:rPr>
              <a:t> par:</a:t>
            </a:r>
          </a:p>
          <a:p>
            <a:pPr algn="ctr"/>
            <a:r>
              <a:rPr lang="en-US" sz="2000" b="1" i="1" dirty="0" err="1" smtClean="0">
                <a:solidFill>
                  <a:srgbClr val="FF0000"/>
                </a:solidFill>
              </a:rPr>
              <a:t>Lalla</a:t>
            </a:r>
            <a:r>
              <a:rPr lang="en-US" sz="2000" b="1" i="1" dirty="0" smtClean="0">
                <a:solidFill>
                  <a:srgbClr val="FF0000"/>
                </a:solidFill>
              </a:rPr>
              <a:t> </a:t>
            </a:r>
            <a:r>
              <a:rPr lang="en-US" sz="2000" b="1" i="1" dirty="0" err="1" smtClean="0">
                <a:solidFill>
                  <a:srgbClr val="FF0000"/>
                </a:solidFill>
              </a:rPr>
              <a:t>aicha</a:t>
            </a:r>
            <a:r>
              <a:rPr lang="en-US" sz="2000" b="1" i="1" dirty="0" smtClean="0">
                <a:solidFill>
                  <a:srgbClr val="FF0000"/>
                </a:solidFill>
              </a:rPr>
              <a:t> CHRIFI ALAOUI</a:t>
            </a:r>
          </a:p>
          <a:p>
            <a:pPr algn="ctr"/>
            <a:r>
              <a:rPr lang="en-US" sz="2000" b="1" i="1" dirty="0" err="1" smtClean="0">
                <a:solidFill>
                  <a:srgbClr val="FF0000"/>
                </a:solidFill>
              </a:rPr>
              <a:t>Najla</a:t>
            </a:r>
            <a:r>
              <a:rPr lang="en-US" sz="2000" b="1" i="1" dirty="0" smtClean="0">
                <a:solidFill>
                  <a:srgbClr val="FF0000"/>
                </a:solidFill>
              </a:rPr>
              <a:t> SINOUH </a:t>
            </a:r>
            <a:endParaRPr lang="fr-FR" sz="2000" b="1" i="1" dirty="0">
              <a:solidFill>
                <a:srgbClr val="FF0000"/>
              </a:solidFill>
            </a:endParaRPr>
          </a:p>
        </p:txBody>
      </p:sp>
      <p:sp>
        <p:nvSpPr>
          <p:cNvPr id="8" name="Rectangle à coins arrondis 7"/>
          <p:cNvSpPr/>
          <p:nvPr/>
        </p:nvSpPr>
        <p:spPr>
          <a:xfrm>
            <a:off x="5500694" y="5500702"/>
            <a:ext cx="3643306" cy="1357298"/>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2400" b="1" dirty="0" err="1" smtClean="0">
                <a:solidFill>
                  <a:srgbClr val="FF0000"/>
                </a:solidFill>
              </a:rPr>
              <a:t>Encadr</a:t>
            </a:r>
            <a:r>
              <a:rPr lang="fr-FR" sz="2400" b="1" dirty="0" smtClean="0">
                <a:solidFill>
                  <a:srgbClr val="FF0000"/>
                </a:solidFill>
              </a:rPr>
              <a:t>é</a:t>
            </a:r>
            <a:r>
              <a:rPr lang="en-US" sz="2400" b="1" dirty="0" smtClean="0">
                <a:solidFill>
                  <a:srgbClr val="FF0000"/>
                </a:solidFill>
              </a:rPr>
              <a:t> par:</a:t>
            </a:r>
          </a:p>
          <a:p>
            <a:pPr algn="ctr"/>
            <a:r>
              <a:rPr lang="en-US" sz="2400" b="1" dirty="0" err="1" smtClean="0">
                <a:solidFill>
                  <a:srgbClr val="FF0000"/>
                </a:solidFill>
              </a:rPr>
              <a:t>Mr</a:t>
            </a:r>
            <a:r>
              <a:rPr lang="en-US" sz="2400" b="1" dirty="0" smtClean="0">
                <a:solidFill>
                  <a:srgbClr val="FF0000"/>
                </a:solidFill>
              </a:rPr>
              <a:t> </a:t>
            </a:r>
            <a:r>
              <a:rPr lang="en-US" sz="2400" b="1" dirty="0" err="1" smtClean="0">
                <a:solidFill>
                  <a:srgbClr val="FF0000"/>
                </a:solidFill>
              </a:rPr>
              <a:t>Ihssane</a:t>
            </a:r>
            <a:r>
              <a:rPr lang="en-US" sz="2400" b="1" dirty="0" smtClean="0">
                <a:solidFill>
                  <a:srgbClr val="FF0000"/>
                </a:solidFill>
              </a:rPr>
              <a:t> BOUKHARE</a:t>
            </a:r>
            <a:endParaRPr lang="fr-FR" sz="2400" b="1" dirty="0">
              <a:solidFill>
                <a:srgbClr val="FF0000"/>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428860" y="274638"/>
            <a:ext cx="6257940" cy="1143000"/>
          </a:xfrm>
        </p:spPr>
        <p:txBody>
          <a:bodyPr>
            <a:normAutofit fontScale="90000"/>
          </a:bodyPr>
          <a:lstStyle/>
          <a:p>
            <a:r>
              <a:rPr lang="en-US" b="1" dirty="0" smtClean="0">
                <a:solidFill>
                  <a:srgbClr val="FF0000"/>
                </a:solidFill>
              </a:rPr>
              <a:t/>
            </a:r>
            <a:br>
              <a:rPr lang="en-US" b="1" dirty="0" smtClean="0">
                <a:solidFill>
                  <a:srgbClr val="FF0000"/>
                </a:solidFill>
              </a:rPr>
            </a:br>
            <a:r>
              <a:rPr lang="en-US" b="1" dirty="0">
                <a:solidFill>
                  <a:srgbClr val="FF0000"/>
                </a:solidFill>
              </a:rPr>
              <a:t/>
            </a:r>
            <a:br>
              <a:rPr lang="en-US" b="1" dirty="0">
                <a:solidFill>
                  <a:srgbClr val="FF0000"/>
                </a:solidFill>
              </a:rPr>
            </a:br>
            <a:r>
              <a:rPr lang="en-US" b="1" dirty="0" smtClean="0"/>
              <a:t>INTRODUCTION</a:t>
            </a:r>
            <a:r>
              <a:rPr lang="fr-FR" b="1" dirty="0" smtClean="0">
                <a:solidFill>
                  <a:srgbClr val="FF0000"/>
                </a:solidFill>
              </a:rPr>
              <a:t/>
            </a:r>
            <a:br>
              <a:rPr lang="fr-FR" b="1" dirty="0" smtClean="0">
                <a:solidFill>
                  <a:srgbClr val="FF0000"/>
                </a:solidFill>
              </a:rPr>
            </a:br>
            <a:r>
              <a:rPr lang="fr-FR" b="1" dirty="0" smtClean="0">
                <a:solidFill>
                  <a:srgbClr val="FF0000"/>
                </a:solidFill>
              </a:rPr>
              <a:t/>
            </a:r>
            <a:br>
              <a:rPr lang="fr-FR" b="1" dirty="0" smtClean="0">
                <a:solidFill>
                  <a:srgbClr val="FF0000"/>
                </a:solidFill>
              </a:rPr>
            </a:br>
            <a:endParaRPr lang="fr-FR" dirty="0"/>
          </a:p>
        </p:txBody>
      </p:sp>
      <p:sp>
        <p:nvSpPr>
          <p:cNvPr id="3" name="Espace réservé du contenu 2"/>
          <p:cNvSpPr>
            <a:spLocks noGrp="1"/>
          </p:cNvSpPr>
          <p:nvPr>
            <p:ph idx="1"/>
          </p:nvPr>
        </p:nvSpPr>
        <p:spPr>
          <a:xfrm>
            <a:off x="3286116" y="1600200"/>
            <a:ext cx="5643602" cy="5257800"/>
          </a:xfrm>
        </p:spPr>
        <p:txBody>
          <a:bodyPr>
            <a:normAutofit fontScale="62500" lnSpcReduction="20000"/>
          </a:bodyPr>
          <a:lstStyle/>
          <a:p>
            <a:pPr>
              <a:lnSpc>
                <a:spcPct val="200000"/>
              </a:lnSpc>
              <a:buNone/>
            </a:pPr>
            <a:r>
              <a:rPr lang="fr-FR" sz="1800" b="1" dirty="0" smtClean="0"/>
              <a:t>          </a:t>
            </a:r>
            <a:r>
              <a:rPr lang="fr-FR" sz="2200" b="1" dirty="0" smtClean="0"/>
              <a:t>Tout individu dispose d’une énergie physique et psychique ou il puise des forces pour trouver dans son environnement les éléments nécessaires à ses besoins, d’un désir comme la motivation.</a:t>
            </a:r>
          </a:p>
          <a:p>
            <a:pPr>
              <a:lnSpc>
                <a:spcPct val="200000"/>
              </a:lnSpc>
              <a:buNone/>
            </a:pPr>
            <a:r>
              <a:rPr lang="fr-FR" sz="2200" b="1" dirty="0" smtClean="0"/>
              <a:t>         La motivation est l’un des facteurs les plus déterminants de l’apprentissage, car l’apprentissage n’est possible que si l’on est motivé. Les enseignants savent que l’acte pédagogiques est difficile devant un groupe d’élèves sans aucun objectif et démotivé</a:t>
            </a:r>
          </a:p>
          <a:p>
            <a:pPr>
              <a:lnSpc>
                <a:spcPct val="200000"/>
              </a:lnSpc>
              <a:buNone/>
            </a:pPr>
            <a:r>
              <a:rPr lang="fr-FR" sz="2200" b="1" dirty="0" smtClean="0"/>
              <a:t>          La motivation des élèves est le moteur de leur apprentissage ce dernier est agréable quand un enseignant est devant un groupe d’élèves motivés ayant des buts et d’intérêt bien précis ou le plaisir et le désir sont présents. Dans le contexte scolaire, la motivation joue un rôle primordial dans la réussite des apprentissages</a:t>
            </a:r>
          </a:p>
          <a:p>
            <a:pPr>
              <a:buFont typeface="Wingdings" pitchFamily="2" charset="2"/>
              <a:buChar char="v"/>
            </a:pPr>
            <a:endParaRPr lang="fr-FR" sz="1400" dirty="0" smtClean="0"/>
          </a:p>
          <a:p>
            <a:pPr>
              <a:buFont typeface="Wingdings" pitchFamily="2" charset="2"/>
              <a:buChar char="v"/>
            </a:pPr>
            <a:endParaRPr lang="fr-FR" dirty="0" smtClean="0"/>
          </a:p>
          <a:p>
            <a:pPr>
              <a:buNone/>
            </a:pPr>
            <a:endParaRPr lang="fr-FR" dirty="0"/>
          </a:p>
          <a:p>
            <a:pPr>
              <a:buNone/>
            </a:pPr>
            <a:endParaRPr lang="fr-FR" dirty="0"/>
          </a:p>
        </p:txBody>
      </p:sp>
      <p:sp>
        <p:nvSpPr>
          <p:cNvPr id="5" name="Rectangle à coins arrondis 4"/>
          <p:cNvSpPr/>
          <p:nvPr/>
        </p:nvSpPr>
        <p:spPr>
          <a:xfrm>
            <a:off x="214282" y="1928802"/>
            <a:ext cx="2928958" cy="928694"/>
          </a:xfrm>
          <a:prstGeom prst="roundRect">
            <a:avLst/>
          </a:prstGeom>
          <a:solidFill>
            <a:srgbClr val="FF0000"/>
          </a:solidFill>
          <a:ln>
            <a:solidFill>
              <a:srgbClr val="FF0000"/>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t>INTRODUCTION</a:t>
            </a:r>
            <a:endParaRPr lang="fr-FR" sz="2800" b="1" dirty="0">
              <a:solidFill>
                <a:srgbClr val="FF0000"/>
              </a:solidFill>
            </a:endParaRPr>
          </a:p>
        </p:txBody>
      </p:sp>
      <p:sp>
        <p:nvSpPr>
          <p:cNvPr id="6" name="Rectangle à coins arrondis 5"/>
          <p:cNvSpPr/>
          <p:nvPr/>
        </p:nvSpPr>
        <p:spPr>
          <a:xfrm>
            <a:off x="214282" y="3143248"/>
            <a:ext cx="2928958" cy="857256"/>
          </a:xfrm>
          <a:prstGeom prst="roundRect">
            <a:avLst/>
          </a:prstGeom>
          <a:solidFill>
            <a:schemeClr val="bg1">
              <a:lumMod val="85000"/>
            </a:schemeClr>
          </a:solidFill>
          <a:ln>
            <a:solidFill>
              <a:srgbClr val="FF0000"/>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rgbClr val="FF0000"/>
                </a:solidFill>
              </a:rPr>
              <a:t>CHAPITRE I</a:t>
            </a:r>
            <a:endParaRPr lang="fr-FR" sz="2800" b="1" dirty="0">
              <a:solidFill>
                <a:srgbClr val="FF0000"/>
              </a:solidFill>
            </a:endParaRPr>
          </a:p>
        </p:txBody>
      </p:sp>
      <p:sp>
        <p:nvSpPr>
          <p:cNvPr id="7" name="Rectangle à coins arrondis 6"/>
          <p:cNvSpPr/>
          <p:nvPr/>
        </p:nvSpPr>
        <p:spPr>
          <a:xfrm>
            <a:off x="214282" y="4429132"/>
            <a:ext cx="2928958" cy="857256"/>
          </a:xfrm>
          <a:prstGeom prst="roundRect">
            <a:avLst/>
          </a:prstGeom>
          <a:solidFill>
            <a:schemeClr val="bg1">
              <a:lumMod val="8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FF0000"/>
                </a:solidFill>
              </a:rPr>
              <a:t>CHAPITRE II</a:t>
            </a:r>
            <a:endParaRPr lang="fr-FR" sz="2800" b="1" dirty="0">
              <a:solidFill>
                <a:srgbClr val="FF0000"/>
              </a:solidFill>
            </a:endParaRPr>
          </a:p>
        </p:txBody>
      </p:sp>
      <p:sp>
        <p:nvSpPr>
          <p:cNvPr id="8" name="Rectangle à coins arrondis 7"/>
          <p:cNvSpPr/>
          <p:nvPr/>
        </p:nvSpPr>
        <p:spPr>
          <a:xfrm>
            <a:off x="214282" y="5572140"/>
            <a:ext cx="3000396" cy="857256"/>
          </a:xfrm>
          <a:prstGeom prst="roundRect">
            <a:avLst/>
          </a:prstGeom>
          <a:solidFill>
            <a:schemeClr val="bg1">
              <a:lumMod val="85000"/>
            </a:schemeClr>
          </a:solidFill>
          <a:ln>
            <a:solidFill>
              <a:srgbClr val="FF0000"/>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rgbClr val="FF0000"/>
                </a:solidFill>
              </a:rPr>
              <a:t>CHAPITRE III</a:t>
            </a:r>
            <a:endParaRPr lang="fr-FR" sz="2800" b="1" dirty="0">
              <a:solidFill>
                <a:srgbClr val="FF0000"/>
              </a:solidFill>
            </a:endParaRPr>
          </a:p>
        </p:txBody>
      </p:sp>
      <p:sp>
        <p:nvSpPr>
          <p:cNvPr id="9" name="Ellipse 8"/>
          <p:cNvSpPr/>
          <p:nvPr/>
        </p:nvSpPr>
        <p:spPr>
          <a:xfrm>
            <a:off x="7572396" y="928670"/>
            <a:ext cx="857256" cy="71438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Ellipse 9"/>
          <p:cNvSpPr/>
          <p:nvPr/>
        </p:nvSpPr>
        <p:spPr>
          <a:xfrm>
            <a:off x="7786710" y="500042"/>
            <a:ext cx="785818" cy="71438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Ellipse 10"/>
          <p:cNvSpPr/>
          <p:nvPr/>
        </p:nvSpPr>
        <p:spPr>
          <a:xfrm>
            <a:off x="8143900" y="214290"/>
            <a:ext cx="428628" cy="4286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Organigramme : Carte perforée 12"/>
          <p:cNvSpPr/>
          <p:nvPr/>
        </p:nvSpPr>
        <p:spPr>
          <a:xfrm>
            <a:off x="214282" y="285728"/>
            <a:ext cx="2786082" cy="1071570"/>
          </a:xfrm>
          <a:prstGeom prst="flowChartPunchedCard">
            <a:avLst/>
          </a:prstGeom>
          <a:solidFill>
            <a:schemeClr val="bg1">
              <a:lumMod val="5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smtClean="0">
                <a:solidFill>
                  <a:schemeClr val="bg1"/>
                </a:solidFill>
              </a:rPr>
              <a:t>PARTIE I</a:t>
            </a:r>
            <a:endParaRPr lang="fr-FR" sz="4000" b="1" dirty="0">
              <a:solidFill>
                <a:schemeClr val="bg1"/>
              </a:solidFill>
            </a:endParaRPr>
          </a:p>
        </p:txBody>
      </p:sp>
      <p:cxnSp>
        <p:nvCxnSpPr>
          <p:cNvPr id="16" name="Connecteur droit 15"/>
          <p:cNvCxnSpPr/>
          <p:nvPr/>
        </p:nvCxnSpPr>
        <p:spPr>
          <a:xfrm>
            <a:off x="1357290" y="428604"/>
            <a:ext cx="1428760" cy="0"/>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cxnSp>
        <p:nvCxnSpPr>
          <p:cNvPr id="18" name="Connecteur droit 17"/>
          <p:cNvCxnSpPr/>
          <p:nvPr/>
        </p:nvCxnSpPr>
        <p:spPr>
          <a:xfrm>
            <a:off x="1357290" y="642918"/>
            <a:ext cx="142876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20" name="Connecteur droit 19"/>
          <p:cNvCxnSpPr/>
          <p:nvPr/>
        </p:nvCxnSpPr>
        <p:spPr>
          <a:xfrm>
            <a:off x="2071670" y="357166"/>
            <a:ext cx="857256" cy="571504"/>
          </a:xfrm>
          <a:prstGeom prst="line">
            <a:avLst/>
          </a:prstGeom>
        </p:spPr>
        <p:style>
          <a:lnRef idx="3">
            <a:schemeClr val="dk1"/>
          </a:lnRef>
          <a:fillRef idx="0">
            <a:schemeClr val="dk1"/>
          </a:fillRef>
          <a:effectRef idx="2">
            <a:schemeClr val="dk1"/>
          </a:effectRef>
          <a:fontRef idx="minor">
            <a:schemeClr val="tx1"/>
          </a:fontRef>
        </p:style>
      </p:cxn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428860" y="274638"/>
            <a:ext cx="6257940" cy="1143000"/>
          </a:xfrm>
        </p:spPr>
        <p:txBody>
          <a:bodyPr>
            <a:normAutofit fontScale="90000"/>
          </a:bodyPr>
          <a:lstStyle/>
          <a:p>
            <a:r>
              <a:rPr lang="en-US" b="1" dirty="0" smtClean="0">
                <a:solidFill>
                  <a:srgbClr val="FF0000"/>
                </a:solidFill>
              </a:rPr>
              <a:t/>
            </a:r>
            <a:br>
              <a:rPr lang="en-US" b="1" dirty="0" smtClean="0">
                <a:solidFill>
                  <a:srgbClr val="FF0000"/>
                </a:solidFill>
              </a:rPr>
            </a:br>
            <a:r>
              <a:rPr lang="en-US" b="1" dirty="0">
                <a:solidFill>
                  <a:srgbClr val="FF0000"/>
                </a:solidFill>
              </a:rPr>
              <a:t/>
            </a:r>
            <a:br>
              <a:rPr lang="en-US" b="1" dirty="0">
                <a:solidFill>
                  <a:srgbClr val="FF0000"/>
                </a:solidFill>
              </a:rPr>
            </a:br>
            <a:r>
              <a:rPr lang="en-US" b="1" dirty="0" smtClean="0">
                <a:solidFill>
                  <a:srgbClr val="FF0000"/>
                </a:solidFill>
              </a:rPr>
              <a:t/>
            </a:r>
            <a:br>
              <a:rPr lang="en-US" b="1" dirty="0" smtClean="0">
                <a:solidFill>
                  <a:srgbClr val="FF0000"/>
                </a:solidFill>
              </a:rPr>
            </a:br>
            <a:r>
              <a:rPr lang="en-US" b="1" dirty="0" smtClean="0"/>
              <a:t>g</a:t>
            </a:r>
            <a:r>
              <a:rPr lang="fr-FR" b="1" dirty="0" smtClean="0"/>
              <a:t>é</a:t>
            </a:r>
            <a:r>
              <a:rPr lang="en-US" b="1" dirty="0" err="1" smtClean="0"/>
              <a:t>néralités</a:t>
            </a:r>
            <a:r>
              <a:rPr lang="en-US" sz="2200" b="1" dirty="0" smtClean="0"/>
              <a:t/>
            </a:r>
            <a:br>
              <a:rPr lang="en-US" sz="2200" b="1" dirty="0" smtClean="0"/>
            </a:br>
            <a:r>
              <a:rPr lang="en-US" sz="2200" b="1" dirty="0" smtClean="0">
                <a:solidFill>
                  <a:srgbClr val="FF0000"/>
                </a:solidFill>
              </a:rPr>
              <a:t>D</a:t>
            </a:r>
            <a:r>
              <a:rPr lang="fr-FR" sz="2200" b="1" dirty="0" smtClean="0">
                <a:solidFill>
                  <a:srgbClr val="FF0000"/>
                </a:solidFill>
              </a:rPr>
              <a:t>é</a:t>
            </a:r>
            <a:r>
              <a:rPr lang="en-US" sz="2200" b="1" dirty="0" err="1" smtClean="0">
                <a:solidFill>
                  <a:srgbClr val="FF0000"/>
                </a:solidFill>
              </a:rPr>
              <a:t>finition</a:t>
            </a:r>
            <a:r>
              <a:rPr lang="fr-FR" b="1" dirty="0" smtClean="0">
                <a:solidFill>
                  <a:srgbClr val="FF0000"/>
                </a:solidFill>
              </a:rPr>
              <a:t/>
            </a:r>
            <a:br>
              <a:rPr lang="fr-FR" b="1" dirty="0" smtClean="0">
                <a:solidFill>
                  <a:srgbClr val="FF0000"/>
                </a:solidFill>
              </a:rPr>
            </a:br>
            <a:r>
              <a:rPr lang="fr-FR" b="1" dirty="0" smtClean="0">
                <a:solidFill>
                  <a:srgbClr val="FF0000"/>
                </a:solidFill>
              </a:rPr>
              <a:t/>
            </a:r>
            <a:br>
              <a:rPr lang="fr-FR" b="1" dirty="0" smtClean="0">
                <a:solidFill>
                  <a:srgbClr val="FF0000"/>
                </a:solidFill>
              </a:rPr>
            </a:br>
            <a:r>
              <a:rPr lang="fr-FR" b="1" dirty="0" smtClean="0">
                <a:solidFill>
                  <a:srgbClr val="FF0000"/>
                </a:solidFill>
              </a:rPr>
              <a:t/>
            </a:r>
            <a:br>
              <a:rPr lang="fr-FR" b="1" dirty="0" smtClean="0">
                <a:solidFill>
                  <a:srgbClr val="FF0000"/>
                </a:solidFill>
              </a:rPr>
            </a:br>
            <a:endParaRPr lang="fr-FR" dirty="0"/>
          </a:p>
        </p:txBody>
      </p:sp>
      <p:sp>
        <p:nvSpPr>
          <p:cNvPr id="3" name="Espace réservé du contenu 2"/>
          <p:cNvSpPr>
            <a:spLocks noGrp="1"/>
          </p:cNvSpPr>
          <p:nvPr>
            <p:ph idx="1"/>
          </p:nvPr>
        </p:nvSpPr>
        <p:spPr>
          <a:xfrm>
            <a:off x="3286116" y="1600200"/>
            <a:ext cx="5643602" cy="5257800"/>
          </a:xfrm>
        </p:spPr>
        <p:txBody>
          <a:bodyPr>
            <a:normAutofit/>
          </a:bodyPr>
          <a:lstStyle/>
          <a:p>
            <a:pPr>
              <a:buNone/>
            </a:pPr>
            <a:endParaRPr lang="fr-FR" sz="1400" dirty="0" smtClean="0"/>
          </a:p>
          <a:p>
            <a:pPr>
              <a:buNone/>
            </a:pPr>
            <a:r>
              <a:rPr lang="en-US" dirty="0" smtClean="0"/>
              <a:t>  </a:t>
            </a:r>
            <a:r>
              <a:rPr lang="en-US" dirty="0" err="1" smtClean="0"/>
              <a:t>Qu</a:t>
            </a:r>
            <a:r>
              <a:rPr lang="fr-FR" dirty="0" smtClean="0"/>
              <a:t>’</a:t>
            </a:r>
            <a:r>
              <a:rPr lang="en-US" dirty="0" err="1" smtClean="0"/>
              <a:t>est</a:t>
            </a:r>
            <a:r>
              <a:rPr lang="en-US" dirty="0" smtClean="0"/>
              <a:t> </a:t>
            </a:r>
            <a:r>
              <a:rPr lang="en-US" dirty="0" err="1" smtClean="0"/>
              <a:t>ce</a:t>
            </a:r>
            <a:r>
              <a:rPr lang="en-US" dirty="0" smtClean="0"/>
              <a:t> </a:t>
            </a:r>
            <a:r>
              <a:rPr lang="en-US" dirty="0" err="1" smtClean="0"/>
              <a:t>que</a:t>
            </a:r>
            <a:r>
              <a:rPr lang="en-US" dirty="0" smtClean="0"/>
              <a:t> la motivation</a:t>
            </a:r>
            <a:r>
              <a:rPr lang="en-US" sz="4800" dirty="0" smtClean="0">
                <a:solidFill>
                  <a:srgbClr val="FF0000"/>
                </a:solidFill>
              </a:rPr>
              <a:t>?</a:t>
            </a:r>
          </a:p>
          <a:p>
            <a:pPr>
              <a:lnSpc>
                <a:spcPct val="220000"/>
              </a:lnSpc>
              <a:buFont typeface="Wingdings" pitchFamily="2" charset="2"/>
              <a:buChar char="q"/>
            </a:pPr>
            <a:r>
              <a:rPr lang="fr-FR" sz="2000" dirty="0" smtClean="0"/>
              <a:t>      </a:t>
            </a:r>
            <a:r>
              <a:rPr lang="fr-FR" sz="2000" b="1" dirty="0" smtClean="0"/>
              <a:t>« motiver » signifie donner envie d’agir, et dans le cadre de l’école, intéresser l ‘élève.</a:t>
            </a:r>
          </a:p>
          <a:p>
            <a:pPr>
              <a:lnSpc>
                <a:spcPct val="220000"/>
              </a:lnSpc>
              <a:buFont typeface="Wingdings" pitchFamily="2" charset="2"/>
              <a:buChar char="q"/>
            </a:pPr>
            <a:r>
              <a:rPr lang="fr-FR" sz="2000" b="1" dirty="0" smtClean="0"/>
              <a:t>       La motivation d’une manière très générale, c’est ce qui pousse à agir, ce qui déclenche l’action. </a:t>
            </a:r>
          </a:p>
          <a:p>
            <a:pPr>
              <a:buNone/>
            </a:pPr>
            <a:endParaRPr lang="fr-FR" sz="4800" dirty="0" smtClean="0">
              <a:solidFill>
                <a:srgbClr val="FF0000"/>
              </a:solidFill>
            </a:endParaRPr>
          </a:p>
          <a:p>
            <a:pPr>
              <a:buNone/>
            </a:pPr>
            <a:endParaRPr lang="fr-FR" dirty="0"/>
          </a:p>
          <a:p>
            <a:pPr>
              <a:buNone/>
            </a:pPr>
            <a:endParaRPr lang="fr-FR" dirty="0"/>
          </a:p>
        </p:txBody>
      </p:sp>
      <p:sp>
        <p:nvSpPr>
          <p:cNvPr id="5" name="Rectangle à coins arrondis 4"/>
          <p:cNvSpPr/>
          <p:nvPr/>
        </p:nvSpPr>
        <p:spPr>
          <a:xfrm>
            <a:off x="214282" y="1928802"/>
            <a:ext cx="2928958" cy="928694"/>
          </a:xfrm>
          <a:prstGeom prst="roundRect">
            <a:avLst/>
          </a:prstGeom>
          <a:solidFill>
            <a:schemeClr val="bg1">
              <a:lumMod val="85000"/>
            </a:schemeClr>
          </a:solidFill>
          <a:ln>
            <a:solidFill>
              <a:srgbClr val="FF0000"/>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rgbClr val="FF0000"/>
                </a:solidFill>
              </a:rPr>
              <a:t>INTRODUCTION</a:t>
            </a:r>
            <a:endParaRPr lang="fr-FR" sz="2800" b="1" dirty="0">
              <a:solidFill>
                <a:srgbClr val="FF0000"/>
              </a:solidFill>
            </a:endParaRPr>
          </a:p>
        </p:txBody>
      </p:sp>
      <p:sp>
        <p:nvSpPr>
          <p:cNvPr id="6" name="Rectangle à coins arrondis 5"/>
          <p:cNvSpPr/>
          <p:nvPr/>
        </p:nvSpPr>
        <p:spPr>
          <a:xfrm>
            <a:off x="214282" y="3143248"/>
            <a:ext cx="2928958" cy="857256"/>
          </a:xfrm>
          <a:prstGeom prst="roundRect">
            <a:avLst/>
          </a:prstGeom>
          <a:solidFill>
            <a:srgbClr val="FF0000"/>
          </a:solidFill>
          <a:ln>
            <a:solidFill>
              <a:schemeClr val="bg1">
                <a:lumMod val="50000"/>
              </a:schemeClr>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chemeClr val="tx1"/>
                </a:solidFill>
              </a:rPr>
              <a:t>CHAPITRE I</a:t>
            </a:r>
            <a:endParaRPr lang="fr-FR" sz="2800" b="1" dirty="0">
              <a:solidFill>
                <a:schemeClr val="tx1"/>
              </a:solidFill>
            </a:endParaRPr>
          </a:p>
        </p:txBody>
      </p:sp>
      <p:sp>
        <p:nvSpPr>
          <p:cNvPr id="7" name="Rectangle à coins arrondis 6"/>
          <p:cNvSpPr/>
          <p:nvPr/>
        </p:nvSpPr>
        <p:spPr>
          <a:xfrm>
            <a:off x="214282" y="4429132"/>
            <a:ext cx="2928958" cy="857256"/>
          </a:xfrm>
          <a:prstGeom prst="roundRect">
            <a:avLst/>
          </a:prstGeom>
          <a:solidFill>
            <a:schemeClr val="bg1">
              <a:lumMod val="8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FF0000"/>
                </a:solidFill>
              </a:rPr>
              <a:t>CHAPITRE II</a:t>
            </a:r>
            <a:endParaRPr lang="fr-FR" sz="2800" b="1" dirty="0">
              <a:solidFill>
                <a:srgbClr val="FF0000"/>
              </a:solidFill>
            </a:endParaRPr>
          </a:p>
        </p:txBody>
      </p:sp>
      <p:sp>
        <p:nvSpPr>
          <p:cNvPr id="8" name="Rectangle à coins arrondis 7"/>
          <p:cNvSpPr/>
          <p:nvPr/>
        </p:nvSpPr>
        <p:spPr>
          <a:xfrm>
            <a:off x="214282" y="5572140"/>
            <a:ext cx="3000396" cy="857256"/>
          </a:xfrm>
          <a:prstGeom prst="roundRect">
            <a:avLst/>
          </a:prstGeom>
          <a:solidFill>
            <a:schemeClr val="bg1">
              <a:lumMod val="85000"/>
            </a:schemeClr>
          </a:solidFill>
          <a:ln>
            <a:solidFill>
              <a:srgbClr val="FF0000"/>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rgbClr val="FF0000"/>
                </a:solidFill>
              </a:rPr>
              <a:t>CHAPITRE III</a:t>
            </a:r>
            <a:endParaRPr lang="fr-FR" sz="2800" b="1" dirty="0">
              <a:solidFill>
                <a:srgbClr val="FF0000"/>
              </a:solidFill>
            </a:endParaRPr>
          </a:p>
        </p:txBody>
      </p:sp>
      <p:sp>
        <p:nvSpPr>
          <p:cNvPr id="9" name="Ellipse 8"/>
          <p:cNvSpPr/>
          <p:nvPr/>
        </p:nvSpPr>
        <p:spPr>
          <a:xfrm>
            <a:off x="7572396" y="928670"/>
            <a:ext cx="857256" cy="71438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Ellipse 9"/>
          <p:cNvSpPr/>
          <p:nvPr/>
        </p:nvSpPr>
        <p:spPr>
          <a:xfrm>
            <a:off x="7786710" y="500042"/>
            <a:ext cx="785818" cy="71438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Ellipse 10"/>
          <p:cNvSpPr/>
          <p:nvPr/>
        </p:nvSpPr>
        <p:spPr>
          <a:xfrm>
            <a:off x="8143900" y="214290"/>
            <a:ext cx="428628" cy="4286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Organigramme : Carte perforée 12"/>
          <p:cNvSpPr/>
          <p:nvPr/>
        </p:nvSpPr>
        <p:spPr>
          <a:xfrm>
            <a:off x="214282" y="285728"/>
            <a:ext cx="2786082" cy="1071570"/>
          </a:xfrm>
          <a:prstGeom prst="flowChartPunchedCard">
            <a:avLst/>
          </a:prstGeom>
          <a:solidFill>
            <a:schemeClr val="bg1">
              <a:lumMod val="5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smtClean="0">
                <a:solidFill>
                  <a:schemeClr val="bg1"/>
                </a:solidFill>
              </a:rPr>
              <a:t>PARTIE I</a:t>
            </a:r>
            <a:endParaRPr lang="fr-FR" sz="4000" b="1" dirty="0">
              <a:solidFill>
                <a:schemeClr val="bg1"/>
              </a:solidFill>
            </a:endParaRPr>
          </a:p>
        </p:txBody>
      </p:sp>
      <p:cxnSp>
        <p:nvCxnSpPr>
          <p:cNvPr id="16" name="Connecteur droit 15"/>
          <p:cNvCxnSpPr/>
          <p:nvPr/>
        </p:nvCxnSpPr>
        <p:spPr>
          <a:xfrm>
            <a:off x="1357290" y="428604"/>
            <a:ext cx="1428760" cy="0"/>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cxnSp>
        <p:nvCxnSpPr>
          <p:cNvPr id="18" name="Connecteur droit 17"/>
          <p:cNvCxnSpPr/>
          <p:nvPr/>
        </p:nvCxnSpPr>
        <p:spPr>
          <a:xfrm>
            <a:off x="1357290" y="642918"/>
            <a:ext cx="142876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20" name="Connecteur droit 19"/>
          <p:cNvCxnSpPr/>
          <p:nvPr/>
        </p:nvCxnSpPr>
        <p:spPr>
          <a:xfrm>
            <a:off x="2071670" y="357166"/>
            <a:ext cx="857256" cy="571504"/>
          </a:xfrm>
          <a:prstGeom prst="line">
            <a:avLst/>
          </a:prstGeom>
        </p:spPr>
        <p:style>
          <a:lnRef idx="3">
            <a:schemeClr val="dk1"/>
          </a:lnRef>
          <a:fillRef idx="0">
            <a:schemeClr val="dk1"/>
          </a:fillRef>
          <a:effectRef idx="2">
            <a:schemeClr val="dk1"/>
          </a:effectRef>
          <a:fontRef idx="minor">
            <a:schemeClr val="tx1"/>
          </a:fontRef>
        </p:style>
      </p:cxn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428860" y="274638"/>
            <a:ext cx="6257940" cy="1143000"/>
          </a:xfrm>
        </p:spPr>
        <p:txBody>
          <a:bodyPr>
            <a:normAutofit fontScale="90000"/>
          </a:bodyPr>
          <a:lstStyle/>
          <a:p>
            <a:r>
              <a:rPr lang="en-US" b="1" dirty="0" smtClean="0">
                <a:solidFill>
                  <a:srgbClr val="FF0000"/>
                </a:solidFill>
              </a:rPr>
              <a:t/>
            </a:r>
            <a:br>
              <a:rPr lang="en-US" b="1" dirty="0" smtClean="0">
                <a:solidFill>
                  <a:srgbClr val="FF0000"/>
                </a:solidFill>
              </a:rPr>
            </a:br>
            <a:r>
              <a:rPr lang="en-US" b="1" dirty="0">
                <a:solidFill>
                  <a:srgbClr val="FF0000"/>
                </a:solidFill>
              </a:rPr>
              <a:t/>
            </a:r>
            <a:br>
              <a:rPr lang="en-US" b="1" dirty="0">
                <a:solidFill>
                  <a:srgbClr val="FF0000"/>
                </a:solidFill>
              </a:rPr>
            </a:br>
            <a:r>
              <a:rPr lang="en-US" b="1" dirty="0" smtClean="0">
                <a:solidFill>
                  <a:srgbClr val="FF0000"/>
                </a:solidFill>
              </a:rPr>
              <a:t/>
            </a:r>
            <a:br>
              <a:rPr lang="en-US" b="1" dirty="0" smtClean="0">
                <a:solidFill>
                  <a:srgbClr val="FF0000"/>
                </a:solidFill>
              </a:rPr>
            </a:br>
            <a:r>
              <a:rPr lang="en-US" sz="4000" b="1" dirty="0" smtClean="0"/>
              <a:t> g</a:t>
            </a:r>
            <a:r>
              <a:rPr lang="fr-FR" sz="4000" b="1" dirty="0" smtClean="0"/>
              <a:t>é</a:t>
            </a:r>
            <a:r>
              <a:rPr lang="en-US" sz="4000" b="1" dirty="0" err="1" smtClean="0"/>
              <a:t>néralités</a:t>
            </a:r>
            <a:r>
              <a:rPr lang="en-US" sz="4000" b="1" dirty="0" smtClean="0"/>
              <a:t> </a:t>
            </a:r>
            <a:r>
              <a:rPr lang="en-US" sz="2200" b="1" dirty="0" smtClean="0"/>
              <a:t/>
            </a:r>
            <a:br>
              <a:rPr lang="en-US" sz="2200" b="1" dirty="0" smtClean="0"/>
            </a:br>
            <a:r>
              <a:rPr lang="en-US" sz="2200" b="1" dirty="0" smtClean="0">
                <a:solidFill>
                  <a:srgbClr val="FF0000"/>
                </a:solidFill>
              </a:rPr>
              <a:t>La motivation en EPS</a:t>
            </a:r>
            <a:r>
              <a:rPr lang="fr-FR" b="1" dirty="0" smtClean="0">
                <a:solidFill>
                  <a:srgbClr val="FF0000"/>
                </a:solidFill>
              </a:rPr>
              <a:t/>
            </a:r>
            <a:br>
              <a:rPr lang="fr-FR" b="1" dirty="0" smtClean="0">
                <a:solidFill>
                  <a:srgbClr val="FF0000"/>
                </a:solidFill>
              </a:rPr>
            </a:br>
            <a:r>
              <a:rPr lang="fr-FR" b="1" dirty="0" smtClean="0">
                <a:solidFill>
                  <a:srgbClr val="FF0000"/>
                </a:solidFill>
              </a:rPr>
              <a:t/>
            </a:r>
            <a:br>
              <a:rPr lang="fr-FR" b="1" dirty="0" smtClean="0">
                <a:solidFill>
                  <a:srgbClr val="FF0000"/>
                </a:solidFill>
              </a:rPr>
            </a:br>
            <a:r>
              <a:rPr lang="fr-FR" b="1" dirty="0" smtClean="0">
                <a:solidFill>
                  <a:srgbClr val="FF0000"/>
                </a:solidFill>
              </a:rPr>
              <a:t/>
            </a:r>
            <a:br>
              <a:rPr lang="fr-FR" b="1" dirty="0" smtClean="0">
                <a:solidFill>
                  <a:srgbClr val="FF0000"/>
                </a:solidFill>
              </a:rPr>
            </a:br>
            <a:endParaRPr lang="fr-FR" dirty="0"/>
          </a:p>
        </p:txBody>
      </p:sp>
      <p:sp>
        <p:nvSpPr>
          <p:cNvPr id="3" name="Espace réservé du contenu 2"/>
          <p:cNvSpPr>
            <a:spLocks noGrp="1"/>
          </p:cNvSpPr>
          <p:nvPr>
            <p:ph idx="1"/>
          </p:nvPr>
        </p:nvSpPr>
        <p:spPr>
          <a:xfrm>
            <a:off x="3286116" y="1600200"/>
            <a:ext cx="5643602" cy="5257800"/>
          </a:xfrm>
        </p:spPr>
        <p:txBody>
          <a:bodyPr>
            <a:normAutofit lnSpcReduction="10000"/>
          </a:bodyPr>
          <a:lstStyle/>
          <a:p>
            <a:pPr>
              <a:buNone/>
            </a:pPr>
            <a:endParaRPr lang="fr-FR" sz="1400" dirty="0" smtClean="0"/>
          </a:p>
          <a:p>
            <a:pPr>
              <a:lnSpc>
                <a:spcPct val="400000"/>
              </a:lnSpc>
            </a:pPr>
            <a:r>
              <a:rPr lang="en-US" b="1" dirty="0" smtClean="0"/>
              <a:t>  </a:t>
            </a:r>
            <a:r>
              <a:rPr lang="fr-FR" sz="1600" b="1" dirty="0" smtClean="0"/>
              <a:t>En ce qui concerne la motivation en E.P.S., il s’agit  dune part d’accepter de fournir des efforts afin d’acquérir de nouvelles compétences et, d’autre part, d’avoir envie de se surpasser.</a:t>
            </a:r>
            <a:endParaRPr lang="fr-FR" sz="1600" b="1" dirty="0" smtClean="0">
              <a:solidFill>
                <a:srgbClr val="FF0000"/>
              </a:solidFill>
            </a:endParaRPr>
          </a:p>
          <a:p>
            <a:pPr>
              <a:buNone/>
            </a:pPr>
            <a:endParaRPr lang="fr-FR" dirty="0"/>
          </a:p>
          <a:p>
            <a:pPr>
              <a:buNone/>
            </a:pPr>
            <a:endParaRPr lang="fr-FR" dirty="0"/>
          </a:p>
        </p:txBody>
      </p:sp>
      <p:sp>
        <p:nvSpPr>
          <p:cNvPr id="5" name="Rectangle à coins arrondis 4"/>
          <p:cNvSpPr/>
          <p:nvPr/>
        </p:nvSpPr>
        <p:spPr>
          <a:xfrm>
            <a:off x="214282" y="1928802"/>
            <a:ext cx="2928958" cy="928694"/>
          </a:xfrm>
          <a:prstGeom prst="roundRect">
            <a:avLst/>
          </a:prstGeom>
          <a:solidFill>
            <a:schemeClr val="bg1">
              <a:lumMod val="85000"/>
            </a:schemeClr>
          </a:solidFill>
          <a:ln>
            <a:solidFill>
              <a:srgbClr val="FF0000"/>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rgbClr val="FF0000"/>
                </a:solidFill>
              </a:rPr>
              <a:t>INTRODUCTION</a:t>
            </a:r>
            <a:endParaRPr lang="fr-FR" sz="2800" b="1" dirty="0">
              <a:solidFill>
                <a:srgbClr val="FF0000"/>
              </a:solidFill>
            </a:endParaRPr>
          </a:p>
        </p:txBody>
      </p:sp>
      <p:sp>
        <p:nvSpPr>
          <p:cNvPr id="6" name="Rectangle à coins arrondis 5"/>
          <p:cNvSpPr/>
          <p:nvPr/>
        </p:nvSpPr>
        <p:spPr>
          <a:xfrm>
            <a:off x="214282" y="3143248"/>
            <a:ext cx="2928958" cy="857256"/>
          </a:xfrm>
          <a:prstGeom prst="roundRect">
            <a:avLst/>
          </a:prstGeom>
          <a:solidFill>
            <a:srgbClr val="FF0000"/>
          </a:solidFill>
          <a:ln>
            <a:solidFill>
              <a:schemeClr val="bg1">
                <a:lumMod val="50000"/>
              </a:schemeClr>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chemeClr val="tx1"/>
                </a:solidFill>
              </a:rPr>
              <a:t>CHAPITRE I</a:t>
            </a:r>
            <a:endParaRPr lang="fr-FR" sz="2800" b="1" dirty="0">
              <a:solidFill>
                <a:schemeClr val="tx1"/>
              </a:solidFill>
            </a:endParaRPr>
          </a:p>
        </p:txBody>
      </p:sp>
      <p:sp>
        <p:nvSpPr>
          <p:cNvPr id="7" name="Rectangle à coins arrondis 6"/>
          <p:cNvSpPr/>
          <p:nvPr/>
        </p:nvSpPr>
        <p:spPr>
          <a:xfrm>
            <a:off x="214282" y="4429132"/>
            <a:ext cx="2928958" cy="857256"/>
          </a:xfrm>
          <a:prstGeom prst="roundRect">
            <a:avLst/>
          </a:prstGeom>
          <a:solidFill>
            <a:schemeClr val="bg1">
              <a:lumMod val="8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FF0000"/>
                </a:solidFill>
              </a:rPr>
              <a:t>CHAPITRE II</a:t>
            </a:r>
            <a:endParaRPr lang="fr-FR" sz="2800" b="1" dirty="0">
              <a:solidFill>
                <a:srgbClr val="FF0000"/>
              </a:solidFill>
            </a:endParaRPr>
          </a:p>
        </p:txBody>
      </p:sp>
      <p:sp>
        <p:nvSpPr>
          <p:cNvPr id="8" name="Rectangle à coins arrondis 7"/>
          <p:cNvSpPr/>
          <p:nvPr/>
        </p:nvSpPr>
        <p:spPr>
          <a:xfrm>
            <a:off x="214282" y="5572140"/>
            <a:ext cx="3000396" cy="857256"/>
          </a:xfrm>
          <a:prstGeom prst="roundRect">
            <a:avLst/>
          </a:prstGeom>
          <a:solidFill>
            <a:schemeClr val="bg1">
              <a:lumMod val="85000"/>
            </a:schemeClr>
          </a:solidFill>
          <a:ln>
            <a:solidFill>
              <a:srgbClr val="FF0000"/>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rgbClr val="FF0000"/>
                </a:solidFill>
              </a:rPr>
              <a:t>CHAPITRE III</a:t>
            </a:r>
            <a:endParaRPr lang="fr-FR" sz="2800" b="1" dirty="0">
              <a:solidFill>
                <a:srgbClr val="FF0000"/>
              </a:solidFill>
            </a:endParaRPr>
          </a:p>
        </p:txBody>
      </p:sp>
      <p:sp>
        <p:nvSpPr>
          <p:cNvPr id="9" name="Ellipse 8"/>
          <p:cNvSpPr/>
          <p:nvPr/>
        </p:nvSpPr>
        <p:spPr>
          <a:xfrm>
            <a:off x="7572396" y="928670"/>
            <a:ext cx="857256" cy="71438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Ellipse 9"/>
          <p:cNvSpPr/>
          <p:nvPr/>
        </p:nvSpPr>
        <p:spPr>
          <a:xfrm>
            <a:off x="7786710" y="500042"/>
            <a:ext cx="785818" cy="71438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Ellipse 10"/>
          <p:cNvSpPr/>
          <p:nvPr/>
        </p:nvSpPr>
        <p:spPr>
          <a:xfrm>
            <a:off x="8143900" y="214290"/>
            <a:ext cx="428628" cy="4286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Organigramme : Carte perforée 12"/>
          <p:cNvSpPr/>
          <p:nvPr/>
        </p:nvSpPr>
        <p:spPr>
          <a:xfrm>
            <a:off x="214282" y="285728"/>
            <a:ext cx="2786082" cy="1071570"/>
          </a:xfrm>
          <a:prstGeom prst="flowChartPunchedCard">
            <a:avLst/>
          </a:prstGeom>
          <a:solidFill>
            <a:schemeClr val="bg1">
              <a:lumMod val="5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smtClean="0">
                <a:solidFill>
                  <a:schemeClr val="bg1"/>
                </a:solidFill>
              </a:rPr>
              <a:t>PARTIE I</a:t>
            </a:r>
            <a:endParaRPr lang="fr-FR" sz="4000" b="1" dirty="0">
              <a:solidFill>
                <a:schemeClr val="bg1"/>
              </a:solidFill>
            </a:endParaRPr>
          </a:p>
        </p:txBody>
      </p:sp>
      <p:cxnSp>
        <p:nvCxnSpPr>
          <p:cNvPr id="16" name="Connecteur droit 15"/>
          <p:cNvCxnSpPr/>
          <p:nvPr/>
        </p:nvCxnSpPr>
        <p:spPr>
          <a:xfrm>
            <a:off x="1357290" y="428604"/>
            <a:ext cx="1428760" cy="0"/>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cxnSp>
        <p:nvCxnSpPr>
          <p:cNvPr id="18" name="Connecteur droit 17"/>
          <p:cNvCxnSpPr/>
          <p:nvPr/>
        </p:nvCxnSpPr>
        <p:spPr>
          <a:xfrm>
            <a:off x="1357290" y="642918"/>
            <a:ext cx="142876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20" name="Connecteur droit 19"/>
          <p:cNvCxnSpPr/>
          <p:nvPr/>
        </p:nvCxnSpPr>
        <p:spPr>
          <a:xfrm>
            <a:off x="2071670" y="357166"/>
            <a:ext cx="857256" cy="571504"/>
          </a:xfrm>
          <a:prstGeom prst="line">
            <a:avLst/>
          </a:prstGeom>
        </p:spPr>
        <p:style>
          <a:lnRef idx="3">
            <a:schemeClr val="dk1"/>
          </a:lnRef>
          <a:fillRef idx="0">
            <a:schemeClr val="dk1"/>
          </a:fillRef>
          <a:effectRef idx="2">
            <a:schemeClr val="dk1"/>
          </a:effectRef>
          <a:fontRef idx="minor">
            <a:schemeClr val="tx1"/>
          </a:fontRef>
        </p:style>
      </p:cxn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428860" y="274638"/>
            <a:ext cx="6257940" cy="1143000"/>
          </a:xfrm>
        </p:spPr>
        <p:txBody>
          <a:bodyPr>
            <a:normAutofit fontScale="90000"/>
          </a:bodyPr>
          <a:lstStyle/>
          <a:p>
            <a:r>
              <a:rPr lang="en-US" b="1" dirty="0" smtClean="0">
                <a:solidFill>
                  <a:srgbClr val="FF0000"/>
                </a:solidFill>
              </a:rPr>
              <a:t/>
            </a:r>
            <a:br>
              <a:rPr lang="en-US" b="1" dirty="0" smtClean="0">
                <a:solidFill>
                  <a:srgbClr val="FF0000"/>
                </a:solidFill>
              </a:rPr>
            </a:br>
            <a:r>
              <a:rPr lang="en-US" b="1" dirty="0">
                <a:solidFill>
                  <a:srgbClr val="FF0000"/>
                </a:solidFill>
              </a:rPr>
              <a:t/>
            </a:r>
            <a:br>
              <a:rPr lang="en-US" b="1" dirty="0">
                <a:solidFill>
                  <a:srgbClr val="FF0000"/>
                </a:solidFill>
              </a:rPr>
            </a:br>
            <a:r>
              <a:rPr lang="en-US" b="1" dirty="0" smtClean="0">
                <a:solidFill>
                  <a:srgbClr val="FF0000"/>
                </a:solidFill>
              </a:rPr>
              <a:t/>
            </a:r>
            <a:br>
              <a:rPr lang="en-US" b="1" dirty="0" smtClean="0">
                <a:solidFill>
                  <a:srgbClr val="FF0000"/>
                </a:solidFill>
              </a:rPr>
            </a:br>
            <a:r>
              <a:rPr lang="en-US" sz="4000" b="1" dirty="0" smtClean="0"/>
              <a:t>les </a:t>
            </a:r>
            <a:r>
              <a:rPr lang="en-US" sz="4000" b="1" dirty="0" err="1" smtClean="0"/>
              <a:t>th</a:t>
            </a:r>
            <a:r>
              <a:rPr lang="fr-FR" sz="4000" b="1" dirty="0" smtClean="0"/>
              <a:t>é</a:t>
            </a:r>
            <a:r>
              <a:rPr lang="en-US" sz="4000" b="1" dirty="0" err="1" smtClean="0"/>
              <a:t>ories</a:t>
            </a:r>
            <a:r>
              <a:rPr lang="en-US" sz="4000" b="1" dirty="0" smtClean="0"/>
              <a:t> de </a:t>
            </a:r>
            <a:br>
              <a:rPr lang="en-US" sz="4000" b="1" dirty="0" smtClean="0"/>
            </a:br>
            <a:r>
              <a:rPr lang="en-US" sz="4000" b="1" dirty="0" smtClean="0"/>
              <a:t>motivation</a:t>
            </a:r>
            <a:r>
              <a:rPr lang="en-US" sz="2200" b="1" dirty="0" smtClean="0"/>
              <a:t/>
            </a:r>
            <a:br>
              <a:rPr lang="en-US" sz="2200" b="1" dirty="0" smtClean="0"/>
            </a:br>
            <a:r>
              <a:rPr lang="en-US" sz="2200" b="1" dirty="0" smtClean="0">
                <a:solidFill>
                  <a:srgbClr val="FF0000"/>
                </a:solidFill>
              </a:rPr>
              <a:t>La </a:t>
            </a:r>
            <a:r>
              <a:rPr lang="en-US" sz="2200" b="1" dirty="0" err="1" smtClean="0">
                <a:solidFill>
                  <a:srgbClr val="FF0000"/>
                </a:solidFill>
              </a:rPr>
              <a:t>pyramide</a:t>
            </a:r>
            <a:r>
              <a:rPr lang="en-US" sz="2200" b="1" dirty="0" smtClean="0">
                <a:solidFill>
                  <a:srgbClr val="FF0000"/>
                </a:solidFill>
              </a:rPr>
              <a:t> de MASLOW</a:t>
            </a:r>
            <a:r>
              <a:rPr lang="fr-FR" b="1" dirty="0" smtClean="0">
                <a:solidFill>
                  <a:srgbClr val="FF0000"/>
                </a:solidFill>
              </a:rPr>
              <a:t/>
            </a:r>
            <a:br>
              <a:rPr lang="fr-FR" b="1" dirty="0" smtClean="0">
                <a:solidFill>
                  <a:srgbClr val="FF0000"/>
                </a:solidFill>
              </a:rPr>
            </a:br>
            <a:r>
              <a:rPr lang="fr-FR" b="1" dirty="0" smtClean="0">
                <a:solidFill>
                  <a:srgbClr val="FF0000"/>
                </a:solidFill>
              </a:rPr>
              <a:t/>
            </a:r>
            <a:br>
              <a:rPr lang="fr-FR" b="1" dirty="0" smtClean="0">
                <a:solidFill>
                  <a:srgbClr val="FF0000"/>
                </a:solidFill>
              </a:rPr>
            </a:br>
            <a:r>
              <a:rPr lang="fr-FR" b="1" dirty="0" smtClean="0">
                <a:solidFill>
                  <a:srgbClr val="FF0000"/>
                </a:solidFill>
              </a:rPr>
              <a:t/>
            </a:r>
            <a:br>
              <a:rPr lang="fr-FR" b="1" dirty="0" smtClean="0">
                <a:solidFill>
                  <a:srgbClr val="FF0000"/>
                </a:solidFill>
              </a:rPr>
            </a:br>
            <a:endParaRPr lang="fr-FR" dirty="0"/>
          </a:p>
        </p:txBody>
      </p:sp>
      <p:sp>
        <p:nvSpPr>
          <p:cNvPr id="3" name="Espace réservé du contenu 2"/>
          <p:cNvSpPr>
            <a:spLocks noGrp="1"/>
          </p:cNvSpPr>
          <p:nvPr>
            <p:ph idx="1"/>
          </p:nvPr>
        </p:nvSpPr>
        <p:spPr>
          <a:xfrm>
            <a:off x="3286116" y="1600200"/>
            <a:ext cx="5643602" cy="5257800"/>
          </a:xfrm>
        </p:spPr>
        <p:txBody>
          <a:bodyPr>
            <a:normAutofit/>
          </a:bodyPr>
          <a:lstStyle/>
          <a:p>
            <a:pPr>
              <a:buNone/>
            </a:pPr>
            <a:endParaRPr lang="fr-FR" sz="1400" dirty="0" smtClean="0"/>
          </a:p>
          <a:p>
            <a:pPr>
              <a:buNone/>
            </a:pPr>
            <a:endParaRPr lang="fr-FR" dirty="0"/>
          </a:p>
          <a:p>
            <a:pPr>
              <a:buNone/>
            </a:pPr>
            <a:endParaRPr lang="fr-FR" dirty="0"/>
          </a:p>
        </p:txBody>
      </p:sp>
      <p:sp>
        <p:nvSpPr>
          <p:cNvPr id="5" name="Rectangle à coins arrondis 4"/>
          <p:cNvSpPr/>
          <p:nvPr/>
        </p:nvSpPr>
        <p:spPr>
          <a:xfrm>
            <a:off x="214282" y="1928802"/>
            <a:ext cx="2928958" cy="928694"/>
          </a:xfrm>
          <a:prstGeom prst="roundRect">
            <a:avLst/>
          </a:prstGeom>
          <a:solidFill>
            <a:schemeClr val="bg1">
              <a:lumMod val="85000"/>
            </a:schemeClr>
          </a:solidFill>
          <a:ln>
            <a:solidFill>
              <a:srgbClr val="FF0000"/>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rgbClr val="FF0000"/>
                </a:solidFill>
              </a:rPr>
              <a:t>INTRODUCTION</a:t>
            </a:r>
            <a:endParaRPr lang="fr-FR" sz="2800" b="1" dirty="0">
              <a:solidFill>
                <a:srgbClr val="FF0000"/>
              </a:solidFill>
            </a:endParaRPr>
          </a:p>
        </p:txBody>
      </p:sp>
      <p:sp>
        <p:nvSpPr>
          <p:cNvPr id="6" name="Rectangle à coins arrondis 5"/>
          <p:cNvSpPr/>
          <p:nvPr/>
        </p:nvSpPr>
        <p:spPr>
          <a:xfrm>
            <a:off x="214282" y="3143248"/>
            <a:ext cx="2928958" cy="857256"/>
          </a:xfrm>
          <a:prstGeom prst="roundRect">
            <a:avLst/>
          </a:prstGeom>
          <a:solidFill>
            <a:schemeClr val="bg1">
              <a:lumMod val="85000"/>
            </a:schemeClr>
          </a:solidFill>
          <a:ln>
            <a:solidFill>
              <a:srgbClr val="FF0000"/>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rgbClr val="FF0000"/>
                </a:solidFill>
              </a:rPr>
              <a:t>CHAPITRE I</a:t>
            </a:r>
            <a:endParaRPr lang="fr-FR" sz="2800" b="1" dirty="0">
              <a:solidFill>
                <a:srgbClr val="FF0000"/>
              </a:solidFill>
            </a:endParaRPr>
          </a:p>
        </p:txBody>
      </p:sp>
      <p:sp>
        <p:nvSpPr>
          <p:cNvPr id="7" name="Rectangle à coins arrondis 6"/>
          <p:cNvSpPr/>
          <p:nvPr/>
        </p:nvSpPr>
        <p:spPr>
          <a:xfrm>
            <a:off x="214282" y="4429132"/>
            <a:ext cx="2928958" cy="857256"/>
          </a:xfrm>
          <a:prstGeom prst="roundRect">
            <a:avLst/>
          </a:prstGeom>
          <a:solidFill>
            <a:srgbClr val="FF0000"/>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tx1"/>
                </a:solidFill>
              </a:rPr>
              <a:t>CHAPITRE II</a:t>
            </a:r>
            <a:endParaRPr lang="fr-FR" sz="2800" b="1" dirty="0">
              <a:solidFill>
                <a:schemeClr val="tx1"/>
              </a:solidFill>
            </a:endParaRPr>
          </a:p>
        </p:txBody>
      </p:sp>
      <p:sp>
        <p:nvSpPr>
          <p:cNvPr id="8" name="Rectangle à coins arrondis 7"/>
          <p:cNvSpPr/>
          <p:nvPr/>
        </p:nvSpPr>
        <p:spPr>
          <a:xfrm>
            <a:off x="214282" y="5572140"/>
            <a:ext cx="3000396" cy="857256"/>
          </a:xfrm>
          <a:prstGeom prst="roundRect">
            <a:avLst/>
          </a:prstGeom>
          <a:solidFill>
            <a:schemeClr val="bg1">
              <a:lumMod val="85000"/>
            </a:schemeClr>
          </a:solidFill>
          <a:ln>
            <a:solidFill>
              <a:srgbClr val="FF0000"/>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rgbClr val="FF0000"/>
                </a:solidFill>
              </a:rPr>
              <a:t>CHAPITRE III</a:t>
            </a:r>
            <a:endParaRPr lang="fr-FR" sz="2800" b="1" dirty="0">
              <a:solidFill>
                <a:srgbClr val="FF0000"/>
              </a:solidFill>
            </a:endParaRPr>
          </a:p>
        </p:txBody>
      </p:sp>
      <p:sp>
        <p:nvSpPr>
          <p:cNvPr id="9" name="Ellipse 8"/>
          <p:cNvSpPr/>
          <p:nvPr/>
        </p:nvSpPr>
        <p:spPr>
          <a:xfrm>
            <a:off x="7572396" y="928670"/>
            <a:ext cx="857256" cy="71438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Ellipse 9"/>
          <p:cNvSpPr/>
          <p:nvPr/>
        </p:nvSpPr>
        <p:spPr>
          <a:xfrm>
            <a:off x="7786710" y="500042"/>
            <a:ext cx="785818" cy="71438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Ellipse 10"/>
          <p:cNvSpPr/>
          <p:nvPr/>
        </p:nvSpPr>
        <p:spPr>
          <a:xfrm>
            <a:off x="8143900" y="214290"/>
            <a:ext cx="428628" cy="4286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Organigramme : Carte perforée 12"/>
          <p:cNvSpPr/>
          <p:nvPr/>
        </p:nvSpPr>
        <p:spPr>
          <a:xfrm>
            <a:off x="214282" y="285728"/>
            <a:ext cx="2786082" cy="1071570"/>
          </a:xfrm>
          <a:prstGeom prst="flowChartPunchedCard">
            <a:avLst/>
          </a:prstGeom>
          <a:solidFill>
            <a:schemeClr val="bg1">
              <a:lumMod val="5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smtClean="0">
                <a:solidFill>
                  <a:schemeClr val="bg1"/>
                </a:solidFill>
              </a:rPr>
              <a:t>PARTIE I</a:t>
            </a:r>
            <a:endParaRPr lang="fr-FR" sz="4000" b="1" dirty="0">
              <a:solidFill>
                <a:schemeClr val="bg1"/>
              </a:solidFill>
            </a:endParaRPr>
          </a:p>
        </p:txBody>
      </p:sp>
      <p:cxnSp>
        <p:nvCxnSpPr>
          <p:cNvPr id="16" name="Connecteur droit 15"/>
          <p:cNvCxnSpPr/>
          <p:nvPr/>
        </p:nvCxnSpPr>
        <p:spPr>
          <a:xfrm>
            <a:off x="1357290" y="428604"/>
            <a:ext cx="1428760" cy="0"/>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cxnSp>
        <p:nvCxnSpPr>
          <p:cNvPr id="18" name="Connecteur droit 17"/>
          <p:cNvCxnSpPr/>
          <p:nvPr/>
        </p:nvCxnSpPr>
        <p:spPr>
          <a:xfrm>
            <a:off x="1357290" y="642918"/>
            <a:ext cx="142876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20" name="Connecteur droit 19"/>
          <p:cNvCxnSpPr/>
          <p:nvPr/>
        </p:nvCxnSpPr>
        <p:spPr>
          <a:xfrm>
            <a:off x="2071670" y="357166"/>
            <a:ext cx="857256" cy="571504"/>
          </a:xfrm>
          <a:prstGeom prst="line">
            <a:avLst/>
          </a:prstGeom>
        </p:spPr>
        <p:style>
          <a:lnRef idx="3">
            <a:schemeClr val="dk1"/>
          </a:lnRef>
          <a:fillRef idx="0">
            <a:schemeClr val="dk1"/>
          </a:fillRef>
          <a:effectRef idx="2">
            <a:schemeClr val="dk1"/>
          </a:effectRef>
          <a:fontRef idx="minor">
            <a:schemeClr val="tx1"/>
          </a:fontRef>
        </p:style>
      </p:cxnSp>
      <p:pic>
        <p:nvPicPr>
          <p:cNvPr id="15" name="Image 14" descr="C:\Users\oiu\Desktop\pyramide_besoins_maslow.png"/>
          <p:cNvPicPr/>
          <p:nvPr/>
        </p:nvPicPr>
        <p:blipFill>
          <a:blip r:embed="rId2" cstate="print"/>
          <a:srcRect/>
          <a:stretch>
            <a:fillRect/>
          </a:stretch>
        </p:blipFill>
        <p:spPr bwMode="auto">
          <a:xfrm>
            <a:off x="3857620" y="1643050"/>
            <a:ext cx="4825512" cy="4857784"/>
          </a:xfrm>
          <a:prstGeom prst="rect">
            <a:avLst/>
          </a:prstGeom>
          <a:noFill/>
          <a:ln w="9525">
            <a:solidFill>
              <a:schemeClr val="bg1"/>
            </a:solid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428860" y="274638"/>
            <a:ext cx="6257940" cy="1143000"/>
          </a:xfrm>
        </p:spPr>
        <p:txBody>
          <a:bodyPr>
            <a:normAutofit fontScale="90000"/>
          </a:bodyPr>
          <a:lstStyle/>
          <a:p>
            <a:r>
              <a:rPr lang="en-US" b="1" dirty="0" smtClean="0">
                <a:solidFill>
                  <a:srgbClr val="FF0000"/>
                </a:solidFill>
              </a:rPr>
              <a:t/>
            </a:r>
            <a:br>
              <a:rPr lang="en-US" b="1" dirty="0" smtClean="0">
                <a:solidFill>
                  <a:srgbClr val="FF0000"/>
                </a:solidFill>
              </a:rPr>
            </a:br>
            <a:r>
              <a:rPr lang="en-US" b="1" dirty="0">
                <a:solidFill>
                  <a:srgbClr val="FF0000"/>
                </a:solidFill>
              </a:rPr>
              <a:t/>
            </a:r>
            <a:br>
              <a:rPr lang="en-US" b="1" dirty="0">
                <a:solidFill>
                  <a:srgbClr val="FF0000"/>
                </a:solidFill>
              </a:rPr>
            </a:br>
            <a:r>
              <a:rPr lang="en-US" b="1" dirty="0" smtClean="0">
                <a:solidFill>
                  <a:srgbClr val="FF0000"/>
                </a:solidFill>
              </a:rPr>
              <a:t/>
            </a:r>
            <a:br>
              <a:rPr lang="en-US" b="1" dirty="0" smtClean="0">
                <a:solidFill>
                  <a:srgbClr val="FF0000"/>
                </a:solidFill>
              </a:rPr>
            </a:br>
            <a:r>
              <a:rPr lang="en-US" sz="4000" b="1" dirty="0" smtClean="0"/>
              <a:t> les </a:t>
            </a:r>
            <a:r>
              <a:rPr lang="en-US" sz="4000" b="1" dirty="0" err="1" smtClean="0"/>
              <a:t>th</a:t>
            </a:r>
            <a:r>
              <a:rPr lang="fr-FR" sz="4000" b="1" dirty="0" smtClean="0"/>
              <a:t>é</a:t>
            </a:r>
            <a:r>
              <a:rPr lang="en-US" sz="4000" b="1" dirty="0" err="1" smtClean="0"/>
              <a:t>ories</a:t>
            </a:r>
            <a:r>
              <a:rPr lang="en-US" sz="4000" b="1" dirty="0" smtClean="0"/>
              <a:t> de </a:t>
            </a:r>
            <a:br>
              <a:rPr lang="en-US" sz="4000" b="1" dirty="0" smtClean="0"/>
            </a:br>
            <a:r>
              <a:rPr lang="en-US" sz="4000" b="1" dirty="0" smtClean="0"/>
              <a:t>motivation </a:t>
            </a:r>
            <a:r>
              <a:rPr lang="en-US" sz="2200" b="1" dirty="0" smtClean="0"/>
              <a:t/>
            </a:r>
            <a:br>
              <a:rPr lang="en-US" sz="2200" b="1" dirty="0" smtClean="0"/>
            </a:br>
            <a:r>
              <a:rPr lang="fr-FR" b="1" dirty="0" smtClean="0"/>
              <a:t> </a:t>
            </a:r>
            <a:r>
              <a:rPr lang="fr-FR" sz="1800" b="1" dirty="0" smtClean="0">
                <a:solidFill>
                  <a:srgbClr val="FF0000"/>
                </a:solidFill>
              </a:rPr>
              <a:t>Théorie d’autodétermination de </a:t>
            </a:r>
            <a:r>
              <a:rPr lang="fr-FR" sz="1800" b="1" dirty="0" err="1" smtClean="0">
                <a:solidFill>
                  <a:srgbClr val="FF0000"/>
                </a:solidFill>
              </a:rPr>
              <a:t>Deci</a:t>
            </a:r>
            <a:r>
              <a:rPr lang="fr-FR" sz="1800" b="1" dirty="0" smtClean="0">
                <a:solidFill>
                  <a:srgbClr val="FF0000"/>
                </a:solidFill>
              </a:rPr>
              <a:t> et Ryan </a:t>
            </a:r>
            <a:r>
              <a:rPr lang="fr-FR" b="1" dirty="0" smtClean="0">
                <a:solidFill>
                  <a:srgbClr val="FF0000"/>
                </a:solidFill>
              </a:rPr>
              <a:t/>
            </a:r>
            <a:br>
              <a:rPr lang="fr-FR" b="1" dirty="0" smtClean="0">
                <a:solidFill>
                  <a:srgbClr val="FF0000"/>
                </a:solidFill>
              </a:rPr>
            </a:br>
            <a:r>
              <a:rPr lang="fr-FR" b="1" dirty="0" smtClean="0">
                <a:solidFill>
                  <a:srgbClr val="FF0000"/>
                </a:solidFill>
              </a:rPr>
              <a:t/>
            </a:r>
            <a:br>
              <a:rPr lang="fr-FR" b="1" dirty="0" smtClean="0">
                <a:solidFill>
                  <a:srgbClr val="FF0000"/>
                </a:solidFill>
              </a:rPr>
            </a:br>
            <a:r>
              <a:rPr lang="fr-FR" b="1" dirty="0" smtClean="0">
                <a:solidFill>
                  <a:srgbClr val="FF0000"/>
                </a:solidFill>
              </a:rPr>
              <a:t/>
            </a:r>
            <a:br>
              <a:rPr lang="fr-FR" b="1" dirty="0" smtClean="0">
                <a:solidFill>
                  <a:srgbClr val="FF0000"/>
                </a:solidFill>
              </a:rPr>
            </a:br>
            <a:endParaRPr lang="fr-FR" dirty="0"/>
          </a:p>
        </p:txBody>
      </p:sp>
      <p:sp>
        <p:nvSpPr>
          <p:cNvPr id="3" name="Espace réservé du contenu 2"/>
          <p:cNvSpPr>
            <a:spLocks noGrp="1"/>
          </p:cNvSpPr>
          <p:nvPr>
            <p:ph idx="1"/>
          </p:nvPr>
        </p:nvSpPr>
        <p:spPr>
          <a:xfrm>
            <a:off x="3286116" y="1600200"/>
            <a:ext cx="5643602" cy="5257800"/>
          </a:xfrm>
        </p:spPr>
        <p:txBody>
          <a:bodyPr>
            <a:normAutofit/>
          </a:bodyPr>
          <a:lstStyle/>
          <a:p>
            <a:pPr>
              <a:buNone/>
            </a:pPr>
            <a:endParaRPr lang="fr-FR" sz="1400" dirty="0" smtClean="0"/>
          </a:p>
          <a:p>
            <a:pPr>
              <a:buNone/>
            </a:pPr>
            <a:endParaRPr lang="fr-FR" dirty="0"/>
          </a:p>
          <a:p>
            <a:pPr>
              <a:buNone/>
            </a:pPr>
            <a:endParaRPr lang="fr-FR" dirty="0"/>
          </a:p>
        </p:txBody>
      </p:sp>
      <p:sp>
        <p:nvSpPr>
          <p:cNvPr id="5" name="Rectangle à coins arrondis 4"/>
          <p:cNvSpPr/>
          <p:nvPr/>
        </p:nvSpPr>
        <p:spPr>
          <a:xfrm>
            <a:off x="214282" y="1928802"/>
            <a:ext cx="2928958" cy="928694"/>
          </a:xfrm>
          <a:prstGeom prst="roundRect">
            <a:avLst/>
          </a:prstGeom>
          <a:solidFill>
            <a:schemeClr val="bg1">
              <a:lumMod val="85000"/>
            </a:schemeClr>
          </a:solidFill>
          <a:ln>
            <a:solidFill>
              <a:srgbClr val="FF0000"/>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rgbClr val="FF0000"/>
                </a:solidFill>
              </a:rPr>
              <a:t>INTRODUCTION</a:t>
            </a:r>
            <a:endParaRPr lang="fr-FR" sz="2800" b="1" dirty="0">
              <a:solidFill>
                <a:srgbClr val="FF0000"/>
              </a:solidFill>
            </a:endParaRPr>
          </a:p>
        </p:txBody>
      </p:sp>
      <p:sp>
        <p:nvSpPr>
          <p:cNvPr id="6" name="Rectangle à coins arrondis 5"/>
          <p:cNvSpPr/>
          <p:nvPr/>
        </p:nvSpPr>
        <p:spPr>
          <a:xfrm>
            <a:off x="214282" y="3143248"/>
            <a:ext cx="2928958" cy="857256"/>
          </a:xfrm>
          <a:prstGeom prst="roundRect">
            <a:avLst/>
          </a:prstGeom>
          <a:solidFill>
            <a:schemeClr val="bg1">
              <a:lumMod val="85000"/>
            </a:schemeClr>
          </a:solidFill>
          <a:ln>
            <a:solidFill>
              <a:srgbClr val="FF0000"/>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rgbClr val="FF0000"/>
                </a:solidFill>
              </a:rPr>
              <a:t>CHAPITRE I</a:t>
            </a:r>
            <a:endParaRPr lang="fr-FR" sz="2800" b="1" dirty="0">
              <a:solidFill>
                <a:srgbClr val="FF0000"/>
              </a:solidFill>
            </a:endParaRPr>
          </a:p>
        </p:txBody>
      </p:sp>
      <p:sp>
        <p:nvSpPr>
          <p:cNvPr id="7" name="Rectangle à coins arrondis 6"/>
          <p:cNvSpPr/>
          <p:nvPr/>
        </p:nvSpPr>
        <p:spPr>
          <a:xfrm>
            <a:off x="214282" y="4429132"/>
            <a:ext cx="2928958" cy="857256"/>
          </a:xfrm>
          <a:prstGeom prst="roundRect">
            <a:avLst/>
          </a:prstGeom>
          <a:solidFill>
            <a:srgbClr val="FF0000"/>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tx1"/>
                </a:solidFill>
              </a:rPr>
              <a:t>CHAPITRE II</a:t>
            </a:r>
            <a:endParaRPr lang="fr-FR" sz="2800" b="1" dirty="0">
              <a:solidFill>
                <a:schemeClr val="tx1"/>
              </a:solidFill>
            </a:endParaRPr>
          </a:p>
        </p:txBody>
      </p:sp>
      <p:sp>
        <p:nvSpPr>
          <p:cNvPr id="8" name="Rectangle à coins arrondis 7"/>
          <p:cNvSpPr/>
          <p:nvPr/>
        </p:nvSpPr>
        <p:spPr>
          <a:xfrm>
            <a:off x="214282" y="5572140"/>
            <a:ext cx="3000396" cy="857256"/>
          </a:xfrm>
          <a:prstGeom prst="roundRect">
            <a:avLst/>
          </a:prstGeom>
          <a:solidFill>
            <a:schemeClr val="bg1">
              <a:lumMod val="85000"/>
            </a:schemeClr>
          </a:solidFill>
          <a:ln>
            <a:solidFill>
              <a:srgbClr val="FF0000"/>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rgbClr val="FF0000"/>
                </a:solidFill>
              </a:rPr>
              <a:t>CHAPITRE III</a:t>
            </a:r>
            <a:endParaRPr lang="fr-FR" sz="2800" b="1" dirty="0">
              <a:solidFill>
                <a:srgbClr val="FF0000"/>
              </a:solidFill>
            </a:endParaRPr>
          </a:p>
        </p:txBody>
      </p:sp>
      <p:sp>
        <p:nvSpPr>
          <p:cNvPr id="9" name="Ellipse 8"/>
          <p:cNvSpPr/>
          <p:nvPr/>
        </p:nvSpPr>
        <p:spPr>
          <a:xfrm>
            <a:off x="7572396" y="928670"/>
            <a:ext cx="857256" cy="71438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Ellipse 9"/>
          <p:cNvSpPr/>
          <p:nvPr/>
        </p:nvSpPr>
        <p:spPr>
          <a:xfrm>
            <a:off x="7786710" y="500042"/>
            <a:ext cx="785818" cy="71438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Ellipse 10"/>
          <p:cNvSpPr/>
          <p:nvPr/>
        </p:nvSpPr>
        <p:spPr>
          <a:xfrm>
            <a:off x="8143900" y="214290"/>
            <a:ext cx="428628" cy="4286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Organigramme : Carte perforée 12"/>
          <p:cNvSpPr/>
          <p:nvPr/>
        </p:nvSpPr>
        <p:spPr>
          <a:xfrm>
            <a:off x="214282" y="285728"/>
            <a:ext cx="2786082" cy="1071570"/>
          </a:xfrm>
          <a:prstGeom prst="flowChartPunchedCard">
            <a:avLst/>
          </a:prstGeom>
          <a:solidFill>
            <a:schemeClr val="bg1">
              <a:lumMod val="5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smtClean="0">
                <a:solidFill>
                  <a:schemeClr val="bg1"/>
                </a:solidFill>
              </a:rPr>
              <a:t>PARTIE I</a:t>
            </a:r>
            <a:endParaRPr lang="fr-FR" sz="4000" b="1" dirty="0">
              <a:solidFill>
                <a:schemeClr val="bg1"/>
              </a:solidFill>
            </a:endParaRPr>
          </a:p>
        </p:txBody>
      </p:sp>
      <p:cxnSp>
        <p:nvCxnSpPr>
          <p:cNvPr id="16" name="Connecteur droit 15"/>
          <p:cNvCxnSpPr/>
          <p:nvPr/>
        </p:nvCxnSpPr>
        <p:spPr>
          <a:xfrm>
            <a:off x="1357290" y="428604"/>
            <a:ext cx="1428760" cy="0"/>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cxnSp>
        <p:nvCxnSpPr>
          <p:cNvPr id="18" name="Connecteur droit 17"/>
          <p:cNvCxnSpPr/>
          <p:nvPr/>
        </p:nvCxnSpPr>
        <p:spPr>
          <a:xfrm>
            <a:off x="1357290" y="642918"/>
            <a:ext cx="142876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20" name="Connecteur droit 19"/>
          <p:cNvCxnSpPr/>
          <p:nvPr/>
        </p:nvCxnSpPr>
        <p:spPr>
          <a:xfrm>
            <a:off x="2071670" y="357166"/>
            <a:ext cx="857256" cy="571504"/>
          </a:xfrm>
          <a:prstGeom prst="line">
            <a:avLst/>
          </a:prstGeom>
        </p:spPr>
        <p:style>
          <a:lnRef idx="3">
            <a:schemeClr val="dk1"/>
          </a:lnRef>
          <a:fillRef idx="0">
            <a:schemeClr val="dk1"/>
          </a:fillRef>
          <a:effectRef idx="2">
            <a:schemeClr val="dk1"/>
          </a:effectRef>
          <a:fontRef idx="minor">
            <a:schemeClr val="tx1"/>
          </a:fontRef>
        </p:style>
      </p:cxnSp>
      <p:graphicFrame>
        <p:nvGraphicFramePr>
          <p:cNvPr id="21" name="Diagramme 20"/>
          <p:cNvGraphicFramePr/>
          <p:nvPr/>
        </p:nvGraphicFramePr>
        <p:xfrm>
          <a:off x="3548066" y="1857364"/>
          <a:ext cx="5595934" cy="47863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428860" y="274638"/>
            <a:ext cx="6257940" cy="1143000"/>
          </a:xfrm>
        </p:spPr>
        <p:txBody>
          <a:bodyPr>
            <a:normAutofit fontScale="90000"/>
          </a:bodyPr>
          <a:lstStyle/>
          <a:p>
            <a:r>
              <a:rPr lang="en-US" b="1" dirty="0" smtClean="0">
                <a:solidFill>
                  <a:srgbClr val="FF0000"/>
                </a:solidFill>
              </a:rPr>
              <a:t/>
            </a:r>
            <a:br>
              <a:rPr lang="en-US" b="1" dirty="0" smtClean="0">
                <a:solidFill>
                  <a:srgbClr val="FF0000"/>
                </a:solidFill>
              </a:rPr>
            </a:br>
            <a:r>
              <a:rPr lang="en-US" b="1" dirty="0">
                <a:solidFill>
                  <a:srgbClr val="FF0000"/>
                </a:solidFill>
              </a:rPr>
              <a:t/>
            </a:r>
            <a:br>
              <a:rPr lang="en-US" b="1" dirty="0">
                <a:solidFill>
                  <a:srgbClr val="FF0000"/>
                </a:solidFill>
              </a:rPr>
            </a:br>
            <a:r>
              <a:rPr lang="en-US" b="1" dirty="0" smtClean="0">
                <a:solidFill>
                  <a:srgbClr val="FF0000"/>
                </a:solidFill>
              </a:rPr>
              <a:t/>
            </a:r>
            <a:br>
              <a:rPr lang="en-US" b="1" dirty="0" smtClean="0">
                <a:solidFill>
                  <a:srgbClr val="FF0000"/>
                </a:solidFill>
              </a:rPr>
            </a:br>
            <a:r>
              <a:rPr lang="en-US" b="1" dirty="0" smtClean="0"/>
              <a:t>les </a:t>
            </a:r>
            <a:r>
              <a:rPr lang="en-US" b="1" dirty="0" err="1" smtClean="0"/>
              <a:t>facteurs</a:t>
            </a:r>
            <a:r>
              <a:rPr lang="en-US" b="1" dirty="0" smtClean="0"/>
              <a:t> de </a:t>
            </a:r>
            <a:br>
              <a:rPr lang="en-US" b="1" dirty="0" smtClean="0"/>
            </a:br>
            <a:r>
              <a:rPr lang="en-US" b="1" dirty="0" smtClean="0"/>
              <a:t>motivation</a:t>
            </a:r>
            <a:r>
              <a:rPr lang="en-US" sz="2200" b="1" dirty="0" smtClean="0"/>
              <a:t/>
            </a:r>
            <a:br>
              <a:rPr lang="en-US" sz="2200" b="1" dirty="0" smtClean="0"/>
            </a:br>
            <a:r>
              <a:rPr lang="en-US" sz="2200" b="1" dirty="0" smtClean="0">
                <a:solidFill>
                  <a:srgbClr val="FF0000"/>
                </a:solidFill>
              </a:rPr>
              <a:t>situations </a:t>
            </a:r>
            <a:r>
              <a:rPr lang="en-US" sz="2200" b="1" dirty="0" err="1" smtClean="0">
                <a:solidFill>
                  <a:srgbClr val="FF0000"/>
                </a:solidFill>
              </a:rPr>
              <a:t>nouvelles</a:t>
            </a:r>
            <a:r>
              <a:rPr lang="fr-FR" b="1" dirty="0" smtClean="0">
                <a:solidFill>
                  <a:srgbClr val="FF0000"/>
                </a:solidFill>
              </a:rPr>
              <a:t> </a:t>
            </a:r>
            <a:br>
              <a:rPr lang="fr-FR" b="1" dirty="0" smtClean="0">
                <a:solidFill>
                  <a:srgbClr val="FF0000"/>
                </a:solidFill>
              </a:rPr>
            </a:br>
            <a:r>
              <a:rPr lang="fr-FR" b="1" dirty="0" smtClean="0">
                <a:solidFill>
                  <a:srgbClr val="FF0000"/>
                </a:solidFill>
              </a:rPr>
              <a:t/>
            </a:r>
            <a:br>
              <a:rPr lang="fr-FR" b="1" dirty="0" smtClean="0">
                <a:solidFill>
                  <a:srgbClr val="FF0000"/>
                </a:solidFill>
              </a:rPr>
            </a:br>
            <a:r>
              <a:rPr lang="fr-FR" b="1" dirty="0" smtClean="0">
                <a:solidFill>
                  <a:srgbClr val="FF0000"/>
                </a:solidFill>
              </a:rPr>
              <a:t/>
            </a:r>
            <a:br>
              <a:rPr lang="fr-FR" b="1" dirty="0" smtClean="0">
                <a:solidFill>
                  <a:srgbClr val="FF0000"/>
                </a:solidFill>
              </a:rPr>
            </a:br>
            <a:endParaRPr lang="fr-FR" dirty="0"/>
          </a:p>
        </p:txBody>
      </p:sp>
      <p:sp>
        <p:nvSpPr>
          <p:cNvPr id="3" name="Espace réservé du contenu 2"/>
          <p:cNvSpPr>
            <a:spLocks noGrp="1"/>
          </p:cNvSpPr>
          <p:nvPr>
            <p:ph idx="1"/>
          </p:nvPr>
        </p:nvSpPr>
        <p:spPr>
          <a:xfrm>
            <a:off x="3286116" y="1600200"/>
            <a:ext cx="5643602" cy="5257800"/>
          </a:xfrm>
        </p:spPr>
        <p:txBody>
          <a:bodyPr>
            <a:normAutofit/>
          </a:bodyPr>
          <a:lstStyle/>
          <a:p>
            <a:pPr>
              <a:buNone/>
            </a:pPr>
            <a:endParaRPr lang="fr-FR" sz="1400" dirty="0" smtClean="0"/>
          </a:p>
          <a:p>
            <a:pPr>
              <a:lnSpc>
                <a:spcPct val="400000"/>
              </a:lnSpc>
              <a:buNone/>
            </a:pPr>
            <a:r>
              <a:rPr lang="fr-FR" sz="1600" b="1" dirty="0" smtClean="0"/>
              <a:t>               La nouveauté des tâches est aussi une variable didactique que l’enseignant est amené à contrôler de façon réfléchie dans une perspective d’optimisation de la motivation de ses élèves.</a:t>
            </a:r>
          </a:p>
          <a:p>
            <a:pPr>
              <a:buNone/>
            </a:pPr>
            <a:endParaRPr lang="fr-FR" dirty="0"/>
          </a:p>
          <a:p>
            <a:pPr>
              <a:buNone/>
            </a:pPr>
            <a:endParaRPr lang="fr-FR" dirty="0"/>
          </a:p>
        </p:txBody>
      </p:sp>
      <p:sp>
        <p:nvSpPr>
          <p:cNvPr id="5" name="Rectangle à coins arrondis 4"/>
          <p:cNvSpPr/>
          <p:nvPr/>
        </p:nvSpPr>
        <p:spPr>
          <a:xfrm>
            <a:off x="214282" y="1928802"/>
            <a:ext cx="2928958" cy="928694"/>
          </a:xfrm>
          <a:prstGeom prst="roundRect">
            <a:avLst/>
          </a:prstGeom>
          <a:solidFill>
            <a:schemeClr val="bg1">
              <a:lumMod val="85000"/>
            </a:schemeClr>
          </a:solidFill>
          <a:ln>
            <a:solidFill>
              <a:srgbClr val="FF0000"/>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rgbClr val="FF0000"/>
                </a:solidFill>
              </a:rPr>
              <a:t>INTRODUCTION</a:t>
            </a:r>
            <a:endParaRPr lang="fr-FR" sz="2800" b="1" dirty="0">
              <a:solidFill>
                <a:srgbClr val="FF0000"/>
              </a:solidFill>
            </a:endParaRPr>
          </a:p>
        </p:txBody>
      </p:sp>
      <p:sp>
        <p:nvSpPr>
          <p:cNvPr id="6" name="Rectangle à coins arrondis 5"/>
          <p:cNvSpPr/>
          <p:nvPr/>
        </p:nvSpPr>
        <p:spPr>
          <a:xfrm>
            <a:off x="214282" y="3143248"/>
            <a:ext cx="2928958" cy="857256"/>
          </a:xfrm>
          <a:prstGeom prst="roundRect">
            <a:avLst/>
          </a:prstGeom>
          <a:solidFill>
            <a:schemeClr val="bg1">
              <a:lumMod val="85000"/>
            </a:schemeClr>
          </a:solidFill>
          <a:ln>
            <a:solidFill>
              <a:srgbClr val="FF0000"/>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rgbClr val="FF0000"/>
                </a:solidFill>
              </a:rPr>
              <a:t>CHAPITRE I</a:t>
            </a:r>
            <a:endParaRPr lang="fr-FR" sz="2800" b="1" dirty="0">
              <a:solidFill>
                <a:srgbClr val="FF0000"/>
              </a:solidFill>
            </a:endParaRPr>
          </a:p>
        </p:txBody>
      </p:sp>
      <p:sp>
        <p:nvSpPr>
          <p:cNvPr id="7" name="Rectangle à coins arrondis 6"/>
          <p:cNvSpPr/>
          <p:nvPr/>
        </p:nvSpPr>
        <p:spPr>
          <a:xfrm>
            <a:off x="214282" y="4429132"/>
            <a:ext cx="2928958" cy="857256"/>
          </a:xfrm>
          <a:prstGeom prst="roundRect">
            <a:avLst/>
          </a:prstGeom>
          <a:solidFill>
            <a:schemeClr val="bg1">
              <a:lumMod val="8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FF0000"/>
                </a:solidFill>
              </a:rPr>
              <a:t>CHAPITRE II</a:t>
            </a:r>
            <a:endParaRPr lang="fr-FR" sz="2800" b="1" dirty="0">
              <a:solidFill>
                <a:srgbClr val="FF0000"/>
              </a:solidFill>
            </a:endParaRPr>
          </a:p>
        </p:txBody>
      </p:sp>
      <p:sp>
        <p:nvSpPr>
          <p:cNvPr id="8" name="Rectangle à coins arrondis 7"/>
          <p:cNvSpPr/>
          <p:nvPr/>
        </p:nvSpPr>
        <p:spPr>
          <a:xfrm>
            <a:off x="214282" y="5572140"/>
            <a:ext cx="3000396" cy="857256"/>
          </a:xfrm>
          <a:prstGeom prst="roundRect">
            <a:avLst/>
          </a:prstGeom>
          <a:solidFill>
            <a:srgbClr val="FF0000"/>
          </a:solidFill>
          <a:ln>
            <a:solidFill>
              <a:srgbClr val="FF0000"/>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chemeClr val="tx1"/>
                </a:solidFill>
              </a:rPr>
              <a:t>CHAPITRE III</a:t>
            </a:r>
            <a:endParaRPr lang="fr-FR" sz="2800" b="1" dirty="0">
              <a:solidFill>
                <a:schemeClr val="tx1"/>
              </a:solidFill>
            </a:endParaRPr>
          </a:p>
        </p:txBody>
      </p:sp>
      <p:sp>
        <p:nvSpPr>
          <p:cNvPr id="9" name="Ellipse 8"/>
          <p:cNvSpPr/>
          <p:nvPr/>
        </p:nvSpPr>
        <p:spPr>
          <a:xfrm>
            <a:off x="7572396" y="928670"/>
            <a:ext cx="857256" cy="71438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Ellipse 9"/>
          <p:cNvSpPr/>
          <p:nvPr/>
        </p:nvSpPr>
        <p:spPr>
          <a:xfrm>
            <a:off x="7786710" y="500042"/>
            <a:ext cx="785818" cy="71438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Ellipse 10"/>
          <p:cNvSpPr/>
          <p:nvPr/>
        </p:nvSpPr>
        <p:spPr>
          <a:xfrm>
            <a:off x="8143900" y="214290"/>
            <a:ext cx="428628" cy="4286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Organigramme : Carte perforée 12"/>
          <p:cNvSpPr/>
          <p:nvPr/>
        </p:nvSpPr>
        <p:spPr>
          <a:xfrm>
            <a:off x="214282" y="285728"/>
            <a:ext cx="2786082" cy="1071570"/>
          </a:xfrm>
          <a:prstGeom prst="flowChartPunchedCard">
            <a:avLst/>
          </a:prstGeom>
          <a:solidFill>
            <a:schemeClr val="bg1">
              <a:lumMod val="5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smtClean="0">
                <a:solidFill>
                  <a:schemeClr val="bg1"/>
                </a:solidFill>
              </a:rPr>
              <a:t>PARTIE I</a:t>
            </a:r>
            <a:endParaRPr lang="fr-FR" sz="4000" b="1" dirty="0">
              <a:solidFill>
                <a:schemeClr val="bg1"/>
              </a:solidFill>
            </a:endParaRPr>
          </a:p>
        </p:txBody>
      </p:sp>
      <p:cxnSp>
        <p:nvCxnSpPr>
          <p:cNvPr id="16" name="Connecteur droit 15"/>
          <p:cNvCxnSpPr/>
          <p:nvPr/>
        </p:nvCxnSpPr>
        <p:spPr>
          <a:xfrm>
            <a:off x="1357290" y="428604"/>
            <a:ext cx="1428760" cy="0"/>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cxnSp>
        <p:nvCxnSpPr>
          <p:cNvPr id="18" name="Connecteur droit 17"/>
          <p:cNvCxnSpPr/>
          <p:nvPr/>
        </p:nvCxnSpPr>
        <p:spPr>
          <a:xfrm>
            <a:off x="1357290" y="642918"/>
            <a:ext cx="142876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20" name="Connecteur droit 19"/>
          <p:cNvCxnSpPr/>
          <p:nvPr/>
        </p:nvCxnSpPr>
        <p:spPr>
          <a:xfrm>
            <a:off x="2071670" y="357166"/>
            <a:ext cx="857256" cy="571504"/>
          </a:xfrm>
          <a:prstGeom prst="line">
            <a:avLst/>
          </a:prstGeom>
        </p:spPr>
        <p:style>
          <a:lnRef idx="3">
            <a:schemeClr val="dk1"/>
          </a:lnRef>
          <a:fillRef idx="0">
            <a:schemeClr val="dk1"/>
          </a:fillRef>
          <a:effectRef idx="2">
            <a:schemeClr val="dk1"/>
          </a:effectRef>
          <a:fontRef idx="minor">
            <a:schemeClr val="tx1"/>
          </a:fontRef>
        </p:style>
      </p:cxn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428860" y="274638"/>
            <a:ext cx="6257940" cy="1143000"/>
          </a:xfrm>
        </p:spPr>
        <p:txBody>
          <a:bodyPr>
            <a:normAutofit fontScale="90000"/>
          </a:bodyPr>
          <a:lstStyle/>
          <a:p>
            <a:r>
              <a:rPr lang="en-US" b="1" dirty="0" smtClean="0">
                <a:solidFill>
                  <a:srgbClr val="FF0000"/>
                </a:solidFill>
              </a:rPr>
              <a:t/>
            </a:r>
            <a:br>
              <a:rPr lang="en-US" b="1" dirty="0" smtClean="0">
                <a:solidFill>
                  <a:srgbClr val="FF0000"/>
                </a:solidFill>
              </a:rPr>
            </a:br>
            <a:r>
              <a:rPr lang="en-US" b="1" dirty="0">
                <a:solidFill>
                  <a:srgbClr val="FF0000"/>
                </a:solidFill>
              </a:rPr>
              <a:t/>
            </a:r>
            <a:br>
              <a:rPr lang="en-US" b="1" dirty="0">
                <a:solidFill>
                  <a:srgbClr val="FF0000"/>
                </a:solidFill>
              </a:rPr>
            </a:br>
            <a:r>
              <a:rPr lang="en-US" b="1" dirty="0" smtClean="0">
                <a:solidFill>
                  <a:srgbClr val="FF0000"/>
                </a:solidFill>
              </a:rPr>
              <a:t/>
            </a:r>
            <a:br>
              <a:rPr lang="en-US" b="1" dirty="0" smtClean="0">
                <a:solidFill>
                  <a:srgbClr val="FF0000"/>
                </a:solidFill>
              </a:rPr>
            </a:br>
            <a:r>
              <a:rPr lang="en-US" sz="4000" b="1" dirty="0" smtClean="0"/>
              <a:t> les </a:t>
            </a:r>
            <a:r>
              <a:rPr lang="en-US" sz="4000" b="1" dirty="0" err="1" smtClean="0"/>
              <a:t>facteurs</a:t>
            </a:r>
            <a:r>
              <a:rPr lang="en-US" sz="4000" b="1" dirty="0" smtClean="0"/>
              <a:t> de </a:t>
            </a:r>
            <a:br>
              <a:rPr lang="en-US" sz="4000" b="1" dirty="0" smtClean="0"/>
            </a:br>
            <a:r>
              <a:rPr lang="en-US" sz="4000" b="1" dirty="0" smtClean="0"/>
              <a:t>motivation </a:t>
            </a:r>
            <a:r>
              <a:rPr lang="en-US" sz="2200" b="1" dirty="0" smtClean="0"/>
              <a:t/>
            </a:r>
            <a:br>
              <a:rPr lang="en-US" sz="2200" b="1" dirty="0" smtClean="0"/>
            </a:br>
            <a:r>
              <a:rPr lang="en-US" sz="2200" b="1" dirty="0" smtClean="0">
                <a:solidFill>
                  <a:srgbClr val="FF0000"/>
                </a:solidFill>
              </a:rPr>
              <a:t>situations </a:t>
            </a:r>
            <a:r>
              <a:rPr lang="en-US" sz="2200" b="1" dirty="0" err="1" smtClean="0">
                <a:solidFill>
                  <a:srgbClr val="FF0000"/>
                </a:solidFill>
              </a:rPr>
              <a:t>ludiques</a:t>
            </a:r>
            <a:r>
              <a:rPr lang="fr-FR" b="1" dirty="0" smtClean="0">
                <a:solidFill>
                  <a:srgbClr val="FF0000"/>
                </a:solidFill>
              </a:rPr>
              <a:t> </a:t>
            </a:r>
            <a:br>
              <a:rPr lang="fr-FR" b="1" dirty="0" smtClean="0">
                <a:solidFill>
                  <a:srgbClr val="FF0000"/>
                </a:solidFill>
              </a:rPr>
            </a:br>
            <a:r>
              <a:rPr lang="fr-FR" b="1" dirty="0" smtClean="0">
                <a:solidFill>
                  <a:srgbClr val="FF0000"/>
                </a:solidFill>
              </a:rPr>
              <a:t/>
            </a:r>
            <a:br>
              <a:rPr lang="fr-FR" b="1" dirty="0" smtClean="0">
                <a:solidFill>
                  <a:srgbClr val="FF0000"/>
                </a:solidFill>
              </a:rPr>
            </a:br>
            <a:r>
              <a:rPr lang="fr-FR" b="1" dirty="0" smtClean="0">
                <a:solidFill>
                  <a:srgbClr val="FF0000"/>
                </a:solidFill>
              </a:rPr>
              <a:t/>
            </a:r>
            <a:br>
              <a:rPr lang="fr-FR" b="1" dirty="0" smtClean="0">
                <a:solidFill>
                  <a:srgbClr val="FF0000"/>
                </a:solidFill>
              </a:rPr>
            </a:br>
            <a:endParaRPr lang="fr-FR" dirty="0"/>
          </a:p>
        </p:txBody>
      </p:sp>
      <p:sp>
        <p:nvSpPr>
          <p:cNvPr id="3" name="Espace réservé du contenu 2"/>
          <p:cNvSpPr>
            <a:spLocks noGrp="1"/>
          </p:cNvSpPr>
          <p:nvPr>
            <p:ph idx="1"/>
          </p:nvPr>
        </p:nvSpPr>
        <p:spPr>
          <a:xfrm>
            <a:off x="3286116" y="1600200"/>
            <a:ext cx="5643602" cy="5257800"/>
          </a:xfrm>
        </p:spPr>
        <p:txBody>
          <a:bodyPr>
            <a:normAutofit/>
          </a:bodyPr>
          <a:lstStyle/>
          <a:p>
            <a:pPr>
              <a:buNone/>
            </a:pPr>
            <a:endParaRPr lang="fr-FR" sz="1400" dirty="0" smtClean="0"/>
          </a:p>
          <a:p>
            <a:pPr>
              <a:lnSpc>
                <a:spcPct val="450000"/>
              </a:lnSpc>
              <a:buNone/>
            </a:pPr>
            <a:r>
              <a:rPr lang="fr-FR" sz="1600" b="1" dirty="0" smtClean="0"/>
              <a:t>             Par définition, une activité ludique est synonyme de motivation, et si elle ne l’est plus, alors ce n’est plus une activité ludique.</a:t>
            </a:r>
          </a:p>
          <a:p>
            <a:pPr>
              <a:buNone/>
            </a:pPr>
            <a:endParaRPr lang="fr-FR" dirty="0"/>
          </a:p>
          <a:p>
            <a:pPr>
              <a:buNone/>
            </a:pPr>
            <a:endParaRPr lang="fr-FR" dirty="0"/>
          </a:p>
        </p:txBody>
      </p:sp>
      <p:sp>
        <p:nvSpPr>
          <p:cNvPr id="5" name="Rectangle à coins arrondis 4"/>
          <p:cNvSpPr/>
          <p:nvPr/>
        </p:nvSpPr>
        <p:spPr>
          <a:xfrm>
            <a:off x="214282" y="1928802"/>
            <a:ext cx="2928958" cy="928694"/>
          </a:xfrm>
          <a:prstGeom prst="roundRect">
            <a:avLst/>
          </a:prstGeom>
          <a:solidFill>
            <a:schemeClr val="bg1">
              <a:lumMod val="85000"/>
            </a:schemeClr>
          </a:solidFill>
          <a:ln>
            <a:solidFill>
              <a:srgbClr val="FF0000"/>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rgbClr val="FF0000"/>
                </a:solidFill>
              </a:rPr>
              <a:t>INTRODUCTION</a:t>
            </a:r>
            <a:endParaRPr lang="fr-FR" sz="2800" b="1" dirty="0">
              <a:solidFill>
                <a:srgbClr val="FF0000"/>
              </a:solidFill>
            </a:endParaRPr>
          </a:p>
        </p:txBody>
      </p:sp>
      <p:sp>
        <p:nvSpPr>
          <p:cNvPr id="6" name="Rectangle à coins arrondis 5"/>
          <p:cNvSpPr/>
          <p:nvPr/>
        </p:nvSpPr>
        <p:spPr>
          <a:xfrm>
            <a:off x="214282" y="3143248"/>
            <a:ext cx="2928958" cy="857256"/>
          </a:xfrm>
          <a:prstGeom prst="roundRect">
            <a:avLst/>
          </a:prstGeom>
          <a:solidFill>
            <a:schemeClr val="bg1">
              <a:lumMod val="85000"/>
            </a:schemeClr>
          </a:solidFill>
          <a:ln>
            <a:solidFill>
              <a:srgbClr val="FF0000"/>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rgbClr val="FF0000"/>
                </a:solidFill>
              </a:rPr>
              <a:t>CHAPITRE I</a:t>
            </a:r>
            <a:endParaRPr lang="fr-FR" sz="2800" b="1" dirty="0">
              <a:solidFill>
                <a:srgbClr val="FF0000"/>
              </a:solidFill>
            </a:endParaRPr>
          </a:p>
        </p:txBody>
      </p:sp>
      <p:sp>
        <p:nvSpPr>
          <p:cNvPr id="7" name="Rectangle à coins arrondis 6"/>
          <p:cNvSpPr/>
          <p:nvPr/>
        </p:nvSpPr>
        <p:spPr>
          <a:xfrm>
            <a:off x="214282" y="4429132"/>
            <a:ext cx="2928958" cy="857256"/>
          </a:xfrm>
          <a:prstGeom prst="roundRect">
            <a:avLst/>
          </a:prstGeom>
          <a:solidFill>
            <a:schemeClr val="bg1">
              <a:lumMod val="8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FF0000"/>
                </a:solidFill>
              </a:rPr>
              <a:t>CHAPITRE II</a:t>
            </a:r>
            <a:endParaRPr lang="fr-FR" sz="2800" b="1" dirty="0">
              <a:solidFill>
                <a:srgbClr val="FF0000"/>
              </a:solidFill>
            </a:endParaRPr>
          </a:p>
        </p:txBody>
      </p:sp>
      <p:sp>
        <p:nvSpPr>
          <p:cNvPr id="8" name="Rectangle à coins arrondis 7"/>
          <p:cNvSpPr/>
          <p:nvPr/>
        </p:nvSpPr>
        <p:spPr>
          <a:xfrm>
            <a:off x="214282" y="5572140"/>
            <a:ext cx="3000396" cy="857256"/>
          </a:xfrm>
          <a:prstGeom prst="roundRect">
            <a:avLst/>
          </a:prstGeom>
          <a:solidFill>
            <a:srgbClr val="FF0000"/>
          </a:solidFill>
          <a:ln>
            <a:solidFill>
              <a:srgbClr val="FF0000"/>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chemeClr val="tx1"/>
                </a:solidFill>
              </a:rPr>
              <a:t>CHAPITRE III</a:t>
            </a:r>
            <a:endParaRPr lang="fr-FR" sz="2800" b="1" dirty="0">
              <a:solidFill>
                <a:schemeClr val="tx1"/>
              </a:solidFill>
            </a:endParaRPr>
          </a:p>
        </p:txBody>
      </p:sp>
      <p:sp>
        <p:nvSpPr>
          <p:cNvPr id="9" name="Ellipse 8"/>
          <p:cNvSpPr/>
          <p:nvPr/>
        </p:nvSpPr>
        <p:spPr>
          <a:xfrm>
            <a:off x="7572396" y="928670"/>
            <a:ext cx="857256" cy="71438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Ellipse 9"/>
          <p:cNvSpPr/>
          <p:nvPr/>
        </p:nvSpPr>
        <p:spPr>
          <a:xfrm>
            <a:off x="7786710" y="500042"/>
            <a:ext cx="785818" cy="71438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Ellipse 10"/>
          <p:cNvSpPr/>
          <p:nvPr/>
        </p:nvSpPr>
        <p:spPr>
          <a:xfrm>
            <a:off x="8143900" y="214290"/>
            <a:ext cx="428628" cy="4286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Organigramme : Carte perforée 12"/>
          <p:cNvSpPr/>
          <p:nvPr/>
        </p:nvSpPr>
        <p:spPr>
          <a:xfrm>
            <a:off x="214282" y="285728"/>
            <a:ext cx="2786082" cy="1071570"/>
          </a:xfrm>
          <a:prstGeom prst="flowChartPunchedCard">
            <a:avLst/>
          </a:prstGeom>
          <a:solidFill>
            <a:schemeClr val="bg1">
              <a:lumMod val="5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smtClean="0">
                <a:solidFill>
                  <a:schemeClr val="bg1"/>
                </a:solidFill>
              </a:rPr>
              <a:t>PARTIE I</a:t>
            </a:r>
            <a:endParaRPr lang="fr-FR" sz="4000" b="1" dirty="0">
              <a:solidFill>
                <a:schemeClr val="bg1"/>
              </a:solidFill>
            </a:endParaRPr>
          </a:p>
        </p:txBody>
      </p:sp>
      <p:cxnSp>
        <p:nvCxnSpPr>
          <p:cNvPr id="16" name="Connecteur droit 15"/>
          <p:cNvCxnSpPr/>
          <p:nvPr/>
        </p:nvCxnSpPr>
        <p:spPr>
          <a:xfrm>
            <a:off x="1357290" y="428604"/>
            <a:ext cx="1428760" cy="0"/>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cxnSp>
        <p:nvCxnSpPr>
          <p:cNvPr id="18" name="Connecteur droit 17"/>
          <p:cNvCxnSpPr/>
          <p:nvPr/>
        </p:nvCxnSpPr>
        <p:spPr>
          <a:xfrm>
            <a:off x="1357290" y="642918"/>
            <a:ext cx="142876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20" name="Connecteur droit 19"/>
          <p:cNvCxnSpPr/>
          <p:nvPr/>
        </p:nvCxnSpPr>
        <p:spPr>
          <a:xfrm>
            <a:off x="2071670" y="357166"/>
            <a:ext cx="857256" cy="571504"/>
          </a:xfrm>
          <a:prstGeom prst="line">
            <a:avLst/>
          </a:prstGeom>
        </p:spPr>
        <p:style>
          <a:lnRef idx="3">
            <a:schemeClr val="dk1"/>
          </a:lnRef>
          <a:fillRef idx="0">
            <a:schemeClr val="dk1"/>
          </a:fillRef>
          <a:effectRef idx="2">
            <a:schemeClr val="dk1"/>
          </a:effectRef>
          <a:fontRef idx="minor">
            <a:schemeClr val="tx1"/>
          </a:fontRef>
        </p:style>
      </p:cxn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428860" y="274638"/>
            <a:ext cx="6257940" cy="1143000"/>
          </a:xfrm>
        </p:spPr>
        <p:txBody>
          <a:bodyPr>
            <a:normAutofit fontScale="90000"/>
          </a:bodyPr>
          <a:lstStyle/>
          <a:p>
            <a:r>
              <a:rPr lang="en-US" b="1" dirty="0" smtClean="0">
                <a:solidFill>
                  <a:srgbClr val="FF0000"/>
                </a:solidFill>
              </a:rPr>
              <a:t/>
            </a:r>
            <a:br>
              <a:rPr lang="en-US" b="1" dirty="0" smtClean="0">
                <a:solidFill>
                  <a:srgbClr val="FF0000"/>
                </a:solidFill>
              </a:rPr>
            </a:br>
            <a:r>
              <a:rPr lang="en-US" b="1" dirty="0">
                <a:solidFill>
                  <a:srgbClr val="FF0000"/>
                </a:solidFill>
              </a:rPr>
              <a:t/>
            </a:r>
            <a:br>
              <a:rPr lang="en-US" b="1" dirty="0">
                <a:solidFill>
                  <a:srgbClr val="FF0000"/>
                </a:solidFill>
              </a:rPr>
            </a:br>
            <a:r>
              <a:rPr lang="en-US" b="1" dirty="0" smtClean="0">
                <a:solidFill>
                  <a:srgbClr val="FF0000"/>
                </a:solidFill>
              </a:rPr>
              <a:t/>
            </a:r>
            <a:br>
              <a:rPr lang="en-US" b="1" dirty="0" smtClean="0">
                <a:solidFill>
                  <a:srgbClr val="FF0000"/>
                </a:solidFill>
              </a:rPr>
            </a:br>
            <a:r>
              <a:rPr lang="en-US" sz="4000" b="1" dirty="0" smtClean="0"/>
              <a:t> les </a:t>
            </a:r>
            <a:r>
              <a:rPr lang="en-US" sz="4000" b="1" dirty="0" err="1" smtClean="0"/>
              <a:t>facteurs</a:t>
            </a:r>
            <a:r>
              <a:rPr lang="en-US" sz="4000" b="1" dirty="0" smtClean="0"/>
              <a:t> de </a:t>
            </a:r>
            <a:br>
              <a:rPr lang="en-US" sz="4000" b="1" dirty="0" smtClean="0"/>
            </a:br>
            <a:r>
              <a:rPr lang="en-US" sz="4000" b="1" dirty="0" smtClean="0"/>
              <a:t>motivation </a:t>
            </a:r>
            <a:r>
              <a:rPr lang="en-US" sz="2200" b="1" dirty="0" smtClean="0"/>
              <a:t/>
            </a:r>
            <a:br>
              <a:rPr lang="en-US" sz="2200" b="1" dirty="0" smtClean="0"/>
            </a:br>
            <a:r>
              <a:rPr lang="en-US" sz="2200" b="1" dirty="0" smtClean="0">
                <a:solidFill>
                  <a:srgbClr val="FF0000"/>
                </a:solidFill>
              </a:rPr>
              <a:t>style p</a:t>
            </a:r>
            <a:r>
              <a:rPr lang="fr-FR" sz="2200" b="1" dirty="0" smtClean="0">
                <a:solidFill>
                  <a:srgbClr val="FF0000"/>
                </a:solidFill>
              </a:rPr>
              <a:t>é</a:t>
            </a:r>
            <a:r>
              <a:rPr lang="en-US" sz="2200" b="1" dirty="0" err="1" smtClean="0">
                <a:solidFill>
                  <a:srgbClr val="FF0000"/>
                </a:solidFill>
              </a:rPr>
              <a:t>dagogique</a:t>
            </a:r>
            <a:r>
              <a:rPr lang="fr-FR" b="1" dirty="0" smtClean="0">
                <a:solidFill>
                  <a:srgbClr val="FF0000"/>
                </a:solidFill>
              </a:rPr>
              <a:t> </a:t>
            </a:r>
            <a:br>
              <a:rPr lang="fr-FR" b="1" dirty="0" smtClean="0">
                <a:solidFill>
                  <a:srgbClr val="FF0000"/>
                </a:solidFill>
              </a:rPr>
            </a:br>
            <a:r>
              <a:rPr lang="fr-FR" b="1" dirty="0" smtClean="0">
                <a:solidFill>
                  <a:srgbClr val="FF0000"/>
                </a:solidFill>
              </a:rPr>
              <a:t/>
            </a:r>
            <a:br>
              <a:rPr lang="fr-FR" b="1" dirty="0" smtClean="0">
                <a:solidFill>
                  <a:srgbClr val="FF0000"/>
                </a:solidFill>
              </a:rPr>
            </a:br>
            <a:r>
              <a:rPr lang="fr-FR" b="1" dirty="0" smtClean="0">
                <a:solidFill>
                  <a:srgbClr val="FF0000"/>
                </a:solidFill>
              </a:rPr>
              <a:t/>
            </a:r>
            <a:br>
              <a:rPr lang="fr-FR" b="1" dirty="0" smtClean="0">
                <a:solidFill>
                  <a:srgbClr val="FF0000"/>
                </a:solidFill>
              </a:rPr>
            </a:br>
            <a:endParaRPr lang="fr-FR" dirty="0"/>
          </a:p>
        </p:txBody>
      </p:sp>
      <p:sp>
        <p:nvSpPr>
          <p:cNvPr id="3" name="Espace réservé du contenu 2"/>
          <p:cNvSpPr>
            <a:spLocks noGrp="1"/>
          </p:cNvSpPr>
          <p:nvPr>
            <p:ph idx="1"/>
          </p:nvPr>
        </p:nvSpPr>
        <p:spPr>
          <a:xfrm>
            <a:off x="3286116" y="1600200"/>
            <a:ext cx="5643602" cy="5257800"/>
          </a:xfrm>
        </p:spPr>
        <p:txBody>
          <a:bodyPr>
            <a:normAutofit/>
          </a:bodyPr>
          <a:lstStyle/>
          <a:p>
            <a:pPr>
              <a:buNone/>
            </a:pPr>
            <a:endParaRPr lang="fr-FR" sz="1400" dirty="0" smtClean="0"/>
          </a:p>
          <a:p>
            <a:pPr>
              <a:lnSpc>
                <a:spcPct val="400000"/>
              </a:lnSpc>
              <a:buNone/>
            </a:pPr>
            <a:r>
              <a:rPr lang="fr-FR" sz="1600" b="1" dirty="0" smtClean="0"/>
              <a:t>           La question de la qualité des relations entre l’enseignant et ses élèves ne peut être mise à l’écart des questions motivationnelles</a:t>
            </a:r>
            <a:endParaRPr lang="fr-FR" sz="1600" b="1" dirty="0"/>
          </a:p>
          <a:p>
            <a:pPr>
              <a:buNone/>
            </a:pPr>
            <a:endParaRPr lang="fr-FR" dirty="0"/>
          </a:p>
        </p:txBody>
      </p:sp>
      <p:sp>
        <p:nvSpPr>
          <p:cNvPr id="5" name="Rectangle à coins arrondis 4"/>
          <p:cNvSpPr/>
          <p:nvPr/>
        </p:nvSpPr>
        <p:spPr>
          <a:xfrm>
            <a:off x="214282" y="1928802"/>
            <a:ext cx="2928958" cy="928694"/>
          </a:xfrm>
          <a:prstGeom prst="roundRect">
            <a:avLst/>
          </a:prstGeom>
          <a:solidFill>
            <a:schemeClr val="bg1">
              <a:lumMod val="85000"/>
            </a:schemeClr>
          </a:solidFill>
          <a:ln>
            <a:solidFill>
              <a:srgbClr val="FF0000"/>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rgbClr val="FF0000"/>
                </a:solidFill>
              </a:rPr>
              <a:t>INTRODUCTION</a:t>
            </a:r>
            <a:endParaRPr lang="fr-FR" sz="2800" b="1" dirty="0">
              <a:solidFill>
                <a:srgbClr val="FF0000"/>
              </a:solidFill>
            </a:endParaRPr>
          </a:p>
        </p:txBody>
      </p:sp>
      <p:sp>
        <p:nvSpPr>
          <p:cNvPr id="6" name="Rectangle à coins arrondis 5"/>
          <p:cNvSpPr/>
          <p:nvPr/>
        </p:nvSpPr>
        <p:spPr>
          <a:xfrm>
            <a:off x="214282" y="3143248"/>
            <a:ext cx="2928958" cy="857256"/>
          </a:xfrm>
          <a:prstGeom prst="roundRect">
            <a:avLst/>
          </a:prstGeom>
          <a:solidFill>
            <a:schemeClr val="bg1">
              <a:lumMod val="85000"/>
            </a:schemeClr>
          </a:solidFill>
          <a:ln>
            <a:solidFill>
              <a:srgbClr val="FF0000"/>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rgbClr val="FF0000"/>
                </a:solidFill>
              </a:rPr>
              <a:t>CHAPITRE I</a:t>
            </a:r>
            <a:endParaRPr lang="fr-FR" sz="2800" b="1" dirty="0">
              <a:solidFill>
                <a:srgbClr val="FF0000"/>
              </a:solidFill>
            </a:endParaRPr>
          </a:p>
        </p:txBody>
      </p:sp>
      <p:sp>
        <p:nvSpPr>
          <p:cNvPr id="7" name="Rectangle à coins arrondis 6"/>
          <p:cNvSpPr/>
          <p:nvPr/>
        </p:nvSpPr>
        <p:spPr>
          <a:xfrm>
            <a:off x="214282" y="4429132"/>
            <a:ext cx="2928958" cy="857256"/>
          </a:xfrm>
          <a:prstGeom prst="roundRect">
            <a:avLst/>
          </a:prstGeom>
          <a:solidFill>
            <a:schemeClr val="bg1">
              <a:lumMod val="8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FF0000"/>
                </a:solidFill>
              </a:rPr>
              <a:t>CHAPITRE II</a:t>
            </a:r>
            <a:endParaRPr lang="fr-FR" sz="2800" b="1" dirty="0">
              <a:solidFill>
                <a:srgbClr val="FF0000"/>
              </a:solidFill>
            </a:endParaRPr>
          </a:p>
        </p:txBody>
      </p:sp>
      <p:sp>
        <p:nvSpPr>
          <p:cNvPr id="8" name="Rectangle à coins arrondis 7"/>
          <p:cNvSpPr/>
          <p:nvPr/>
        </p:nvSpPr>
        <p:spPr>
          <a:xfrm>
            <a:off x="214282" y="5572140"/>
            <a:ext cx="3000396" cy="857256"/>
          </a:xfrm>
          <a:prstGeom prst="roundRect">
            <a:avLst/>
          </a:prstGeom>
          <a:solidFill>
            <a:srgbClr val="FF0000"/>
          </a:solidFill>
          <a:ln>
            <a:solidFill>
              <a:srgbClr val="FF0000"/>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chemeClr val="tx1"/>
                </a:solidFill>
              </a:rPr>
              <a:t>CHAPITRE III</a:t>
            </a:r>
            <a:endParaRPr lang="fr-FR" sz="2800" b="1" dirty="0">
              <a:solidFill>
                <a:schemeClr val="tx1"/>
              </a:solidFill>
            </a:endParaRPr>
          </a:p>
        </p:txBody>
      </p:sp>
      <p:sp>
        <p:nvSpPr>
          <p:cNvPr id="9" name="Ellipse 8"/>
          <p:cNvSpPr/>
          <p:nvPr/>
        </p:nvSpPr>
        <p:spPr>
          <a:xfrm>
            <a:off x="7572396" y="928670"/>
            <a:ext cx="857256" cy="71438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Ellipse 9"/>
          <p:cNvSpPr/>
          <p:nvPr/>
        </p:nvSpPr>
        <p:spPr>
          <a:xfrm>
            <a:off x="7786710" y="500042"/>
            <a:ext cx="785818" cy="71438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Ellipse 10"/>
          <p:cNvSpPr/>
          <p:nvPr/>
        </p:nvSpPr>
        <p:spPr>
          <a:xfrm>
            <a:off x="8143900" y="214290"/>
            <a:ext cx="428628" cy="4286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Organigramme : Carte perforée 12"/>
          <p:cNvSpPr/>
          <p:nvPr/>
        </p:nvSpPr>
        <p:spPr>
          <a:xfrm>
            <a:off x="214282" y="285728"/>
            <a:ext cx="2786082" cy="1071570"/>
          </a:xfrm>
          <a:prstGeom prst="flowChartPunchedCard">
            <a:avLst/>
          </a:prstGeom>
          <a:solidFill>
            <a:schemeClr val="bg1">
              <a:lumMod val="5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smtClean="0">
                <a:solidFill>
                  <a:schemeClr val="bg1"/>
                </a:solidFill>
              </a:rPr>
              <a:t>PARTIE I</a:t>
            </a:r>
            <a:endParaRPr lang="fr-FR" sz="4000" b="1" dirty="0">
              <a:solidFill>
                <a:schemeClr val="bg1"/>
              </a:solidFill>
            </a:endParaRPr>
          </a:p>
        </p:txBody>
      </p:sp>
      <p:cxnSp>
        <p:nvCxnSpPr>
          <p:cNvPr id="16" name="Connecteur droit 15"/>
          <p:cNvCxnSpPr/>
          <p:nvPr/>
        </p:nvCxnSpPr>
        <p:spPr>
          <a:xfrm>
            <a:off x="1357290" y="428604"/>
            <a:ext cx="1428760" cy="0"/>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cxnSp>
        <p:nvCxnSpPr>
          <p:cNvPr id="18" name="Connecteur droit 17"/>
          <p:cNvCxnSpPr/>
          <p:nvPr/>
        </p:nvCxnSpPr>
        <p:spPr>
          <a:xfrm>
            <a:off x="1357290" y="642918"/>
            <a:ext cx="142876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20" name="Connecteur droit 19"/>
          <p:cNvCxnSpPr/>
          <p:nvPr/>
        </p:nvCxnSpPr>
        <p:spPr>
          <a:xfrm>
            <a:off x="2071670" y="357166"/>
            <a:ext cx="857256" cy="571504"/>
          </a:xfrm>
          <a:prstGeom prst="line">
            <a:avLst/>
          </a:prstGeom>
        </p:spPr>
        <p:style>
          <a:lnRef idx="3">
            <a:schemeClr val="dk1"/>
          </a:lnRef>
          <a:fillRef idx="0">
            <a:schemeClr val="dk1"/>
          </a:fillRef>
          <a:effectRef idx="2">
            <a:schemeClr val="dk1"/>
          </a:effectRef>
          <a:fontRef idx="minor">
            <a:schemeClr val="tx1"/>
          </a:fontRef>
        </p:style>
      </p:cxn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428860" y="274638"/>
            <a:ext cx="6257940" cy="796908"/>
          </a:xfrm>
        </p:spPr>
        <p:txBody>
          <a:bodyPr>
            <a:normAutofit fontScale="90000"/>
          </a:bodyPr>
          <a:lstStyle/>
          <a:p>
            <a:r>
              <a:rPr lang="en-US" b="1" dirty="0" smtClean="0">
                <a:solidFill>
                  <a:srgbClr val="FF0000"/>
                </a:solidFill>
              </a:rPr>
              <a:t/>
            </a:r>
            <a:br>
              <a:rPr lang="en-US" b="1" dirty="0" smtClean="0">
                <a:solidFill>
                  <a:srgbClr val="FF0000"/>
                </a:solidFill>
              </a:rPr>
            </a:br>
            <a:r>
              <a:rPr lang="en-US" b="1" dirty="0">
                <a:solidFill>
                  <a:srgbClr val="FF0000"/>
                </a:solidFill>
              </a:rPr>
              <a:t/>
            </a:r>
            <a:br>
              <a:rPr lang="en-US" b="1" dirty="0">
                <a:solidFill>
                  <a:srgbClr val="FF0000"/>
                </a:solidFill>
              </a:rPr>
            </a:br>
            <a:r>
              <a:rPr lang="en-US" b="1" dirty="0" smtClean="0">
                <a:solidFill>
                  <a:srgbClr val="FF0000"/>
                </a:solidFill>
              </a:rPr>
              <a:t/>
            </a:r>
            <a:br>
              <a:rPr lang="en-US" b="1" dirty="0" smtClean="0">
                <a:solidFill>
                  <a:srgbClr val="FF0000"/>
                </a:solidFill>
              </a:rPr>
            </a:br>
            <a:r>
              <a:rPr lang="en-US" b="1" dirty="0" smtClean="0"/>
              <a:t>CHAPITRE III</a:t>
            </a:r>
            <a:r>
              <a:rPr lang="en-US" sz="2200" b="1" dirty="0" smtClean="0"/>
              <a:t/>
            </a:r>
            <a:br>
              <a:rPr lang="en-US" sz="2200" b="1" dirty="0" smtClean="0"/>
            </a:br>
            <a:r>
              <a:rPr lang="en-US" sz="2200" b="1" dirty="0" err="1" smtClean="0">
                <a:solidFill>
                  <a:srgbClr val="FF0000"/>
                </a:solidFill>
              </a:rPr>
              <a:t>strat</a:t>
            </a:r>
            <a:r>
              <a:rPr lang="fr-FR" sz="2200" b="1" dirty="0" err="1" smtClean="0">
                <a:solidFill>
                  <a:srgbClr val="FF0000"/>
                </a:solidFill>
              </a:rPr>
              <a:t>égie</a:t>
            </a:r>
            <a:r>
              <a:rPr lang="fr-FR" sz="2200" b="1" dirty="0" smtClean="0">
                <a:solidFill>
                  <a:srgbClr val="FF0000"/>
                </a:solidFill>
              </a:rPr>
              <a:t> de réussite de </a:t>
            </a:r>
            <a:r>
              <a:rPr lang="en-US" sz="2200" b="1" dirty="0" smtClean="0">
                <a:solidFill>
                  <a:srgbClr val="FF0000"/>
                </a:solidFill>
              </a:rPr>
              <a:t>MAZOUAK</a:t>
            </a:r>
            <a:r>
              <a:rPr lang="fr-FR" b="1" dirty="0" smtClean="0">
                <a:solidFill>
                  <a:srgbClr val="FF0000"/>
                </a:solidFill>
              </a:rPr>
              <a:t/>
            </a:r>
            <a:br>
              <a:rPr lang="fr-FR" b="1" dirty="0" smtClean="0">
                <a:solidFill>
                  <a:srgbClr val="FF0000"/>
                </a:solidFill>
              </a:rPr>
            </a:br>
            <a:r>
              <a:rPr lang="fr-FR" b="1" dirty="0" smtClean="0">
                <a:solidFill>
                  <a:srgbClr val="FF0000"/>
                </a:solidFill>
              </a:rPr>
              <a:t/>
            </a:r>
            <a:br>
              <a:rPr lang="fr-FR" b="1" dirty="0" smtClean="0">
                <a:solidFill>
                  <a:srgbClr val="FF0000"/>
                </a:solidFill>
              </a:rPr>
            </a:br>
            <a:r>
              <a:rPr lang="fr-FR" b="1" dirty="0" smtClean="0">
                <a:solidFill>
                  <a:srgbClr val="FF0000"/>
                </a:solidFill>
              </a:rPr>
              <a:t/>
            </a:r>
            <a:br>
              <a:rPr lang="fr-FR" b="1" dirty="0" smtClean="0">
                <a:solidFill>
                  <a:srgbClr val="FF0000"/>
                </a:solidFill>
              </a:rPr>
            </a:br>
            <a:endParaRPr lang="fr-FR" dirty="0"/>
          </a:p>
        </p:txBody>
      </p:sp>
      <p:sp>
        <p:nvSpPr>
          <p:cNvPr id="3" name="Espace réservé du contenu 2"/>
          <p:cNvSpPr>
            <a:spLocks noGrp="1"/>
          </p:cNvSpPr>
          <p:nvPr>
            <p:ph idx="1"/>
          </p:nvPr>
        </p:nvSpPr>
        <p:spPr>
          <a:xfrm>
            <a:off x="3286116" y="1600200"/>
            <a:ext cx="5643602" cy="5257800"/>
          </a:xfrm>
        </p:spPr>
        <p:txBody>
          <a:bodyPr>
            <a:normAutofit/>
          </a:bodyPr>
          <a:lstStyle/>
          <a:p>
            <a:pPr>
              <a:buNone/>
            </a:pPr>
            <a:endParaRPr lang="fr-FR" sz="1400" dirty="0" smtClean="0"/>
          </a:p>
          <a:p>
            <a:pPr>
              <a:buNone/>
            </a:pPr>
            <a:endParaRPr lang="fr-FR" dirty="0"/>
          </a:p>
          <a:p>
            <a:pPr>
              <a:buNone/>
            </a:pPr>
            <a:endParaRPr lang="fr-FR" dirty="0"/>
          </a:p>
        </p:txBody>
      </p:sp>
      <p:sp>
        <p:nvSpPr>
          <p:cNvPr id="5" name="Rectangle à coins arrondis 4"/>
          <p:cNvSpPr/>
          <p:nvPr/>
        </p:nvSpPr>
        <p:spPr>
          <a:xfrm>
            <a:off x="214282" y="1928802"/>
            <a:ext cx="2357454" cy="928694"/>
          </a:xfrm>
          <a:prstGeom prst="roundRect">
            <a:avLst/>
          </a:prstGeom>
          <a:solidFill>
            <a:schemeClr val="bg1">
              <a:lumMod val="85000"/>
            </a:schemeClr>
          </a:solidFill>
          <a:ln>
            <a:solidFill>
              <a:srgbClr val="FF0000"/>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2400" b="1" dirty="0" smtClean="0">
                <a:solidFill>
                  <a:srgbClr val="FF0000"/>
                </a:solidFill>
              </a:rPr>
              <a:t>INTRODUCTION</a:t>
            </a:r>
            <a:endParaRPr lang="fr-FR" sz="2400" b="1" dirty="0">
              <a:solidFill>
                <a:srgbClr val="FF0000"/>
              </a:solidFill>
            </a:endParaRPr>
          </a:p>
        </p:txBody>
      </p:sp>
      <p:sp>
        <p:nvSpPr>
          <p:cNvPr id="6" name="Rectangle à coins arrondis 5"/>
          <p:cNvSpPr/>
          <p:nvPr/>
        </p:nvSpPr>
        <p:spPr>
          <a:xfrm>
            <a:off x="214282" y="3143248"/>
            <a:ext cx="2357454" cy="857256"/>
          </a:xfrm>
          <a:prstGeom prst="roundRect">
            <a:avLst/>
          </a:prstGeom>
          <a:solidFill>
            <a:schemeClr val="bg1">
              <a:lumMod val="85000"/>
            </a:schemeClr>
          </a:solidFill>
          <a:ln>
            <a:solidFill>
              <a:srgbClr val="FF0000"/>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rgbClr val="FF0000"/>
                </a:solidFill>
              </a:rPr>
              <a:t>CHAPITRE I</a:t>
            </a:r>
            <a:endParaRPr lang="fr-FR" sz="2800" b="1" dirty="0">
              <a:solidFill>
                <a:srgbClr val="FF0000"/>
              </a:solidFill>
            </a:endParaRPr>
          </a:p>
        </p:txBody>
      </p:sp>
      <p:sp>
        <p:nvSpPr>
          <p:cNvPr id="7" name="Rectangle à coins arrondis 6"/>
          <p:cNvSpPr/>
          <p:nvPr/>
        </p:nvSpPr>
        <p:spPr>
          <a:xfrm>
            <a:off x="214282" y="4429132"/>
            <a:ext cx="2357454" cy="857256"/>
          </a:xfrm>
          <a:prstGeom prst="roundRect">
            <a:avLst/>
          </a:prstGeom>
          <a:solidFill>
            <a:schemeClr val="bg1">
              <a:lumMod val="8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FF0000"/>
                </a:solidFill>
              </a:rPr>
              <a:t>CHAPITRE II</a:t>
            </a:r>
            <a:endParaRPr lang="fr-FR" sz="2800" b="1" dirty="0">
              <a:solidFill>
                <a:srgbClr val="FF0000"/>
              </a:solidFill>
            </a:endParaRPr>
          </a:p>
        </p:txBody>
      </p:sp>
      <p:sp>
        <p:nvSpPr>
          <p:cNvPr id="8" name="Rectangle à coins arrondis 7"/>
          <p:cNvSpPr/>
          <p:nvPr/>
        </p:nvSpPr>
        <p:spPr>
          <a:xfrm>
            <a:off x="214282" y="5572140"/>
            <a:ext cx="2357454" cy="857256"/>
          </a:xfrm>
          <a:prstGeom prst="roundRect">
            <a:avLst/>
          </a:prstGeom>
          <a:solidFill>
            <a:srgbClr val="FF0000"/>
          </a:solidFill>
          <a:ln>
            <a:solidFill>
              <a:srgbClr val="FF0000"/>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chemeClr val="tx1"/>
                </a:solidFill>
              </a:rPr>
              <a:t>CHAPITRE III</a:t>
            </a:r>
            <a:endParaRPr lang="fr-FR" sz="2800" b="1" dirty="0">
              <a:solidFill>
                <a:schemeClr val="tx1"/>
              </a:solidFill>
            </a:endParaRPr>
          </a:p>
        </p:txBody>
      </p:sp>
      <p:sp>
        <p:nvSpPr>
          <p:cNvPr id="9" name="Ellipse 8"/>
          <p:cNvSpPr/>
          <p:nvPr/>
        </p:nvSpPr>
        <p:spPr>
          <a:xfrm>
            <a:off x="7572396" y="928670"/>
            <a:ext cx="857256" cy="71438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Ellipse 9"/>
          <p:cNvSpPr/>
          <p:nvPr/>
        </p:nvSpPr>
        <p:spPr>
          <a:xfrm>
            <a:off x="7786710" y="500042"/>
            <a:ext cx="785818" cy="71438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Ellipse 10"/>
          <p:cNvSpPr/>
          <p:nvPr/>
        </p:nvSpPr>
        <p:spPr>
          <a:xfrm>
            <a:off x="8143900" y="214290"/>
            <a:ext cx="428628" cy="4286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Organigramme : Carte perforée 12"/>
          <p:cNvSpPr/>
          <p:nvPr/>
        </p:nvSpPr>
        <p:spPr>
          <a:xfrm>
            <a:off x="214282" y="285728"/>
            <a:ext cx="2786082" cy="1071570"/>
          </a:xfrm>
          <a:prstGeom prst="flowChartPunchedCard">
            <a:avLst/>
          </a:prstGeom>
          <a:solidFill>
            <a:schemeClr val="bg1">
              <a:lumMod val="5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smtClean="0">
                <a:solidFill>
                  <a:schemeClr val="bg1"/>
                </a:solidFill>
              </a:rPr>
              <a:t>PARTIE I</a:t>
            </a:r>
            <a:endParaRPr lang="fr-FR" sz="4000" b="1" dirty="0">
              <a:solidFill>
                <a:schemeClr val="bg1"/>
              </a:solidFill>
            </a:endParaRPr>
          </a:p>
        </p:txBody>
      </p:sp>
      <p:cxnSp>
        <p:nvCxnSpPr>
          <p:cNvPr id="16" name="Connecteur droit 15"/>
          <p:cNvCxnSpPr/>
          <p:nvPr/>
        </p:nvCxnSpPr>
        <p:spPr>
          <a:xfrm>
            <a:off x="1357290" y="428604"/>
            <a:ext cx="1428760" cy="0"/>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cxnSp>
        <p:nvCxnSpPr>
          <p:cNvPr id="18" name="Connecteur droit 17"/>
          <p:cNvCxnSpPr/>
          <p:nvPr/>
        </p:nvCxnSpPr>
        <p:spPr>
          <a:xfrm>
            <a:off x="1357290" y="642918"/>
            <a:ext cx="142876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20" name="Connecteur droit 19"/>
          <p:cNvCxnSpPr/>
          <p:nvPr/>
        </p:nvCxnSpPr>
        <p:spPr>
          <a:xfrm>
            <a:off x="2071670" y="357166"/>
            <a:ext cx="857256" cy="571504"/>
          </a:xfrm>
          <a:prstGeom prst="line">
            <a:avLst/>
          </a:prstGeom>
        </p:spPr>
        <p:style>
          <a:lnRef idx="3">
            <a:schemeClr val="dk1"/>
          </a:lnRef>
          <a:fillRef idx="0">
            <a:schemeClr val="dk1"/>
          </a:fillRef>
          <a:effectRef idx="2">
            <a:schemeClr val="dk1"/>
          </a:effectRef>
          <a:fontRef idx="minor">
            <a:schemeClr val="tx1"/>
          </a:fontRef>
        </p:style>
      </p:cxnSp>
      <p:graphicFrame>
        <p:nvGraphicFramePr>
          <p:cNvPr id="15" name="Diagramme 14"/>
          <p:cNvGraphicFramePr/>
          <p:nvPr/>
        </p:nvGraphicFramePr>
        <p:xfrm>
          <a:off x="3357554" y="1428736"/>
          <a:ext cx="5572164" cy="6429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7" name="Diagramme 16"/>
          <p:cNvGraphicFramePr/>
          <p:nvPr/>
        </p:nvGraphicFramePr>
        <p:xfrm>
          <a:off x="3357554" y="2071678"/>
          <a:ext cx="5572164" cy="71438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9" name="Diagramme 18"/>
          <p:cNvGraphicFramePr/>
          <p:nvPr/>
        </p:nvGraphicFramePr>
        <p:xfrm>
          <a:off x="3357554" y="2786058"/>
          <a:ext cx="5548330" cy="642942"/>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21" name="Diagramme 20"/>
          <p:cNvGraphicFramePr/>
          <p:nvPr/>
        </p:nvGraphicFramePr>
        <p:xfrm>
          <a:off x="3357554" y="3357562"/>
          <a:ext cx="5572164" cy="785818"/>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22" name="Diagramme 21"/>
          <p:cNvGraphicFramePr/>
          <p:nvPr/>
        </p:nvGraphicFramePr>
        <p:xfrm>
          <a:off x="3357554" y="4143380"/>
          <a:ext cx="5572164" cy="674678"/>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graphicFrame>
        <p:nvGraphicFramePr>
          <p:cNvPr id="23" name="Diagramme 22"/>
          <p:cNvGraphicFramePr/>
          <p:nvPr/>
        </p:nvGraphicFramePr>
        <p:xfrm>
          <a:off x="3357554" y="4786322"/>
          <a:ext cx="5595934" cy="642942"/>
        </p:xfrm>
        <a:graphic>
          <a:graphicData uri="http://schemas.openxmlformats.org/drawingml/2006/diagram">
            <dgm:relIds xmlns:dgm="http://schemas.openxmlformats.org/drawingml/2006/diagram" xmlns:r="http://schemas.openxmlformats.org/officeDocument/2006/relationships" r:dm="rId28" r:lo="rId29" r:qs="rId30" r:cs="rId31"/>
          </a:graphicData>
        </a:graphic>
      </p:graphicFrame>
      <p:graphicFrame>
        <p:nvGraphicFramePr>
          <p:cNvPr id="24" name="Diagramme 23"/>
          <p:cNvGraphicFramePr/>
          <p:nvPr/>
        </p:nvGraphicFramePr>
        <p:xfrm>
          <a:off x="3357554" y="5429264"/>
          <a:ext cx="5572164" cy="642942"/>
        </p:xfrm>
        <a:graphic>
          <a:graphicData uri="http://schemas.openxmlformats.org/drawingml/2006/diagram">
            <dgm:relIds xmlns:dgm="http://schemas.openxmlformats.org/drawingml/2006/diagram" xmlns:r="http://schemas.openxmlformats.org/officeDocument/2006/relationships" r:dm="rId33" r:lo="rId34" r:qs="rId35" r:cs="rId36"/>
          </a:graphicData>
        </a:graphic>
      </p:graphicFrame>
      <p:graphicFrame>
        <p:nvGraphicFramePr>
          <p:cNvPr id="25" name="Diagramme 24"/>
          <p:cNvGraphicFramePr/>
          <p:nvPr/>
        </p:nvGraphicFramePr>
        <p:xfrm>
          <a:off x="3357554" y="6143644"/>
          <a:ext cx="5572164" cy="714356"/>
        </p:xfrm>
        <a:graphic>
          <a:graphicData uri="http://schemas.openxmlformats.org/drawingml/2006/diagram">
            <dgm:relIds xmlns:dgm="http://schemas.openxmlformats.org/drawingml/2006/diagram" xmlns:r="http://schemas.openxmlformats.org/officeDocument/2006/relationships" r:dm="rId38" r:lo="rId39" r:qs="rId40" r:cs="rId41"/>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428860" y="274638"/>
            <a:ext cx="6257940" cy="1143000"/>
          </a:xfrm>
        </p:spPr>
        <p:txBody>
          <a:bodyPr>
            <a:normAutofit fontScale="90000"/>
          </a:bodyPr>
          <a:lstStyle/>
          <a:p>
            <a:r>
              <a:rPr lang="en-US" b="1" dirty="0" smtClean="0">
                <a:solidFill>
                  <a:srgbClr val="FF0000"/>
                </a:solidFill>
              </a:rPr>
              <a:t/>
            </a:r>
            <a:br>
              <a:rPr lang="en-US" b="1" dirty="0" smtClean="0">
                <a:solidFill>
                  <a:srgbClr val="FF0000"/>
                </a:solidFill>
              </a:rPr>
            </a:br>
            <a:r>
              <a:rPr lang="en-US" b="1" dirty="0">
                <a:solidFill>
                  <a:srgbClr val="FF0000"/>
                </a:solidFill>
              </a:rPr>
              <a:t/>
            </a:r>
            <a:br>
              <a:rPr lang="en-US" b="1" dirty="0">
                <a:solidFill>
                  <a:srgbClr val="FF0000"/>
                </a:solidFill>
              </a:rPr>
            </a:br>
            <a:r>
              <a:rPr lang="en-US" b="1" dirty="0" smtClean="0">
                <a:solidFill>
                  <a:srgbClr val="FF0000"/>
                </a:solidFill>
              </a:rPr>
              <a:t/>
            </a:r>
            <a:br>
              <a:rPr lang="en-US" b="1" dirty="0" smtClean="0">
                <a:solidFill>
                  <a:srgbClr val="FF0000"/>
                </a:solidFill>
              </a:rPr>
            </a:br>
            <a:r>
              <a:rPr lang="en-US" b="1" dirty="0" smtClean="0"/>
              <a:t>CHAPITRE I</a:t>
            </a:r>
            <a:r>
              <a:rPr lang="en-US" sz="2200" b="1" dirty="0" smtClean="0"/>
              <a:t/>
            </a:r>
            <a:br>
              <a:rPr lang="en-US" sz="2200" b="1" dirty="0" smtClean="0"/>
            </a:br>
            <a:r>
              <a:rPr lang="en-US" sz="2200" b="1" dirty="0" smtClean="0">
                <a:solidFill>
                  <a:srgbClr val="FF0000"/>
                </a:solidFill>
              </a:rPr>
              <a:t>Pr</a:t>
            </a:r>
            <a:r>
              <a:rPr lang="fr-FR" sz="2200" b="1" dirty="0" smtClean="0">
                <a:solidFill>
                  <a:srgbClr val="FF0000"/>
                </a:solidFill>
              </a:rPr>
              <a:t>é</a:t>
            </a:r>
            <a:r>
              <a:rPr lang="en-US" sz="2200" b="1" dirty="0" err="1" smtClean="0">
                <a:solidFill>
                  <a:srgbClr val="FF0000"/>
                </a:solidFill>
              </a:rPr>
              <a:t>sentation</a:t>
            </a:r>
            <a:r>
              <a:rPr lang="en-US" sz="2200" b="1" dirty="0" smtClean="0">
                <a:solidFill>
                  <a:srgbClr val="FF0000"/>
                </a:solidFill>
              </a:rPr>
              <a:t> du </a:t>
            </a:r>
            <a:r>
              <a:rPr lang="en-US" sz="2200" b="1" dirty="0" err="1" smtClean="0">
                <a:solidFill>
                  <a:srgbClr val="FF0000"/>
                </a:solidFill>
              </a:rPr>
              <a:t>contexte</a:t>
            </a:r>
            <a:r>
              <a:rPr lang="fr-FR" b="1" dirty="0" smtClean="0">
                <a:solidFill>
                  <a:srgbClr val="FF0000"/>
                </a:solidFill>
              </a:rPr>
              <a:t/>
            </a:r>
            <a:br>
              <a:rPr lang="fr-FR" b="1" dirty="0" smtClean="0">
                <a:solidFill>
                  <a:srgbClr val="FF0000"/>
                </a:solidFill>
              </a:rPr>
            </a:br>
            <a:r>
              <a:rPr lang="fr-FR" b="1" dirty="0" smtClean="0">
                <a:solidFill>
                  <a:srgbClr val="FF0000"/>
                </a:solidFill>
              </a:rPr>
              <a:t/>
            </a:r>
            <a:br>
              <a:rPr lang="fr-FR" b="1" dirty="0" smtClean="0">
                <a:solidFill>
                  <a:srgbClr val="FF0000"/>
                </a:solidFill>
              </a:rPr>
            </a:br>
            <a:r>
              <a:rPr lang="fr-FR" b="1" dirty="0" smtClean="0">
                <a:solidFill>
                  <a:srgbClr val="FF0000"/>
                </a:solidFill>
              </a:rPr>
              <a:t/>
            </a:r>
            <a:br>
              <a:rPr lang="fr-FR" b="1" dirty="0" smtClean="0">
                <a:solidFill>
                  <a:srgbClr val="FF0000"/>
                </a:solidFill>
              </a:rPr>
            </a:br>
            <a:endParaRPr lang="fr-FR" dirty="0"/>
          </a:p>
        </p:txBody>
      </p:sp>
      <p:sp>
        <p:nvSpPr>
          <p:cNvPr id="3" name="Espace réservé du contenu 2"/>
          <p:cNvSpPr>
            <a:spLocks noGrp="1"/>
          </p:cNvSpPr>
          <p:nvPr>
            <p:ph idx="1"/>
          </p:nvPr>
        </p:nvSpPr>
        <p:spPr>
          <a:xfrm>
            <a:off x="3286116" y="1600200"/>
            <a:ext cx="5643602" cy="5257800"/>
          </a:xfrm>
        </p:spPr>
        <p:txBody>
          <a:bodyPr>
            <a:normAutofit/>
          </a:bodyPr>
          <a:lstStyle/>
          <a:p>
            <a:pPr>
              <a:buNone/>
            </a:pPr>
            <a:endParaRPr lang="fr-FR" sz="1400" dirty="0" smtClean="0"/>
          </a:p>
          <a:p>
            <a:pPr>
              <a:buNone/>
            </a:pPr>
            <a:endParaRPr lang="fr-FR" dirty="0"/>
          </a:p>
          <a:p>
            <a:pPr>
              <a:buFont typeface="Wingdings" pitchFamily="2" charset="2"/>
              <a:buChar char="q"/>
            </a:pPr>
            <a:r>
              <a:rPr lang="fr-FR" b="1" dirty="0" smtClean="0"/>
              <a:t>L’établissement</a:t>
            </a:r>
          </a:p>
          <a:p>
            <a:pPr>
              <a:buFont typeface="Wingdings" pitchFamily="2" charset="2"/>
              <a:buChar char="q"/>
            </a:pPr>
            <a:r>
              <a:rPr lang="fr-FR" b="1" dirty="0" smtClean="0"/>
              <a:t>Les élèves</a:t>
            </a:r>
          </a:p>
          <a:p>
            <a:pPr>
              <a:buFont typeface="Wingdings" pitchFamily="2" charset="2"/>
              <a:buChar char="q"/>
            </a:pPr>
            <a:r>
              <a:rPr lang="fr-FR" b="1" dirty="0" smtClean="0"/>
              <a:t>Les Installations sportives</a:t>
            </a:r>
          </a:p>
          <a:p>
            <a:pPr>
              <a:buNone/>
            </a:pPr>
            <a:endParaRPr lang="fr-FR" dirty="0"/>
          </a:p>
        </p:txBody>
      </p:sp>
      <p:sp>
        <p:nvSpPr>
          <p:cNvPr id="5" name="Rectangle à coins arrondis 4"/>
          <p:cNvSpPr/>
          <p:nvPr/>
        </p:nvSpPr>
        <p:spPr>
          <a:xfrm>
            <a:off x="285720" y="1928802"/>
            <a:ext cx="2928958" cy="928694"/>
          </a:xfrm>
          <a:prstGeom prst="roundRect">
            <a:avLst/>
          </a:prstGeom>
          <a:solidFill>
            <a:srgbClr val="FF0000"/>
          </a:solidFill>
          <a:ln>
            <a:solidFill>
              <a:srgbClr val="FF0000"/>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chemeClr val="tx1"/>
                </a:solidFill>
              </a:rPr>
              <a:t>CHAPITRE I</a:t>
            </a:r>
            <a:endParaRPr lang="fr-FR" sz="2800" b="1" dirty="0">
              <a:solidFill>
                <a:schemeClr val="tx1"/>
              </a:solidFill>
            </a:endParaRPr>
          </a:p>
        </p:txBody>
      </p:sp>
      <p:sp>
        <p:nvSpPr>
          <p:cNvPr id="6" name="Rectangle à coins arrondis 5"/>
          <p:cNvSpPr/>
          <p:nvPr/>
        </p:nvSpPr>
        <p:spPr>
          <a:xfrm>
            <a:off x="285720" y="2928934"/>
            <a:ext cx="2928958" cy="857256"/>
          </a:xfrm>
          <a:prstGeom prst="roundRect">
            <a:avLst/>
          </a:prstGeom>
          <a:solidFill>
            <a:schemeClr val="bg1">
              <a:lumMod val="85000"/>
            </a:schemeClr>
          </a:solidFill>
          <a:ln>
            <a:solidFill>
              <a:srgbClr val="FF0000"/>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rgbClr val="FF0000"/>
                </a:solidFill>
              </a:rPr>
              <a:t>CHAPITRE II</a:t>
            </a:r>
            <a:endParaRPr lang="fr-FR" sz="2800" b="1" dirty="0">
              <a:solidFill>
                <a:srgbClr val="FF0000"/>
              </a:solidFill>
            </a:endParaRPr>
          </a:p>
        </p:txBody>
      </p:sp>
      <p:sp>
        <p:nvSpPr>
          <p:cNvPr id="7" name="Rectangle à coins arrondis 6"/>
          <p:cNvSpPr/>
          <p:nvPr/>
        </p:nvSpPr>
        <p:spPr>
          <a:xfrm>
            <a:off x="285720" y="3857628"/>
            <a:ext cx="2928958" cy="857256"/>
          </a:xfrm>
          <a:prstGeom prst="roundRect">
            <a:avLst/>
          </a:prstGeom>
          <a:solidFill>
            <a:schemeClr val="bg1">
              <a:lumMod val="8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FF0000"/>
                </a:solidFill>
              </a:rPr>
              <a:t>CHAPITRE III</a:t>
            </a:r>
            <a:endParaRPr lang="fr-FR" sz="2800" b="1" dirty="0">
              <a:solidFill>
                <a:srgbClr val="FF0000"/>
              </a:solidFill>
            </a:endParaRPr>
          </a:p>
        </p:txBody>
      </p:sp>
      <p:sp>
        <p:nvSpPr>
          <p:cNvPr id="8" name="Rectangle à coins arrondis 7"/>
          <p:cNvSpPr/>
          <p:nvPr/>
        </p:nvSpPr>
        <p:spPr>
          <a:xfrm>
            <a:off x="214282" y="5715016"/>
            <a:ext cx="3000396" cy="857256"/>
          </a:xfrm>
          <a:prstGeom prst="roundRect">
            <a:avLst/>
          </a:prstGeom>
          <a:solidFill>
            <a:schemeClr val="bg1">
              <a:lumMod val="85000"/>
            </a:schemeClr>
          </a:solidFill>
          <a:ln>
            <a:solidFill>
              <a:srgbClr val="FF0000"/>
            </a:solidFill>
          </a:ln>
        </p:spPr>
        <p:style>
          <a:lnRef idx="1">
            <a:schemeClr val="dk1"/>
          </a:lnRef>
          <a:fillRef idx="2">
            <a:schemeClr val="dk1"/>
          </a:fillRef>
          <a:effectRef idx="1">
            <a:schemeClr val="dk1"/>
          </a:effectRef>
          <a:fontRef idx="minor">
            <a:schemeClr val="dk1"/>
          </a:fontRef>
        </p:style>
        <p:txBody>
          <a:bodyPr rtlCol="0" anchor="ctr"/>
          <a:lstStyle/>
          <a:p>
            <a:pPr algn="ctr"/>
            <a:r>
              <a:rPr lang="fr-FR" sz="2800" b="1" dirty="0" smtClean="0">
                <a:solidFill>
                  <a:srgbClr val="FF0000"/>
                </a:solidFill>
              </a:rPr>
              <a:t>CONCLUSION</a:t>
            </a:r>
            <a:endParaRPr lang="fr-FR" sz="2800" b="1" dirty="0">
              <a:solidFill>
                <a:srgbClr val="FF0000"/>
              </a:solidFill>
            </a:endParaRPr>
          </a:p>
        </p:txBody>
      </p:sp>
      <p:sp>
        <p:nvSpPr>
          <p:cNvPr id="9" name="Ellipse 8"/>
          <p:cNvSpPr/>
          <p:nvPr/>
        </p:nvSpPr>
        <p:spPr>
          <a:xfrm>
            <a:off x="7572396" y="928670"/>
            <a:ext cx="857256" cy="71438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Ellipse 9"/>
          <p:cNvSpPr/>
          <p:nvPr/>
        </p:nvSpPr>
        <p:spPr>
          <a:xfrm>
            <a:off x="7786710" y="500042"/>
            <a:ext cx="785818" cy="71438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Ellipse 10"/>
          <p:cNvSpPr/>
          <p:nvPr/>
        </p:nvSpPr>
        <p:spPr>
          <a:xfrm>
            <a:off x="8143900" y="214290"/>
            <a:ext cx="428628" cy="4286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Organigramme : Carte perforée 12"/>
          <p:cNvSpPr/>
          <p:nvPr/>
        </p:nvSpPr>
        <p:spPr>
          <a:xfrm>
            <a:off x="214282" y="285728"/>
            <a:ext cx="2786082" cy="1071570"/>
          </a:xfrm>
          <a:prstGeom prst="flowChartPunchedCard">
            <a:avLst/>
          </a:prstGeom>
          <a:solidFill>
            <a:schemeClr val="bg1">
              <a:lumMod val="5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smtClean="0">
                <a:solidFill>
                  <a:schemeClr val="bg1"/>
                </a:solidFill>
              </a:rPr>
              <a:t>PARTIE II</a:t>
            </a:r>
            <a:endParaRPr lang="fr-FR" sz="4000" b="1" dirty="0">
              <a:solidFill>
                <a:schemeClr val="bg1"/>
              </a:solidFill>
            </a:endParaRPr>
          </a:p>
        </p:txBody>
      </p:sp>
      <p:cxnSp>
        <p:nvCxnSpPr>
          <p:cNvPr id="16" name="Connecteur droit 15"/>
          <p:cNvCxnSpPr/>
          <p:nvPr/>
        </p:nvCxnSpPr>
        <p:spPr>
          <a:xfrm>
            <a:off x="1357290" y="428604"/>
            <a:ext cx="1428760" cy="0"/>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cxnSp>
        <p:nvCxnSpPr>
          <p:cNvPr id="18" name="Connecteur droit 17"/>
          <p:cNvCxnSpPr/>
          <p:nvPr/>
        </p:nvCxnSpPr>
        <p:spPr>
          <a:xfrm>
            <a:off x="1357290" y="642918"/>
            <a:ext cx="142876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20" name="Connecteur droit 19"/>
          <p:cNvCxnSpPr/>
          <p:nvPr/>
        </p:nvCxnSpPr>
        <p:spPr>
          <a:xfrm>
            <a:off x="2071670" y="357166"/>
            <a:ext cx="857256" cy="571504"/>
          </a:xfrm>
          <a:prstGeom prst="line">
            <a:avLst/>
          </a:prstGeom>
        </p:spPr>
        <p:style>
          <a:lnRef idx="3">
            <a:schemeClr val="dk1"/>
          </a:lnRef>
          <a:fillRef idx="0">
            <a:schemeClr val="dk1"/>
          </a:fillRef>
          <a:effectRef idx="2">
            <a:schemeClr val="dk1"/>
          </a:effectRef>
          <a:fontRef idx="minor">
            <a:schemeClr val="tx1"/>
          </a:fontRef>
        </p:style>
      </p:cxnSp>
      <p:sp>
        <p:nvSpPr>
          <p:cNvPr id="15" name="Rectangle à coins arrondis 14"/>
          <p:cNvSpPr/>
          <p:nvPr/>
        </p:nvSpPr>
        <p:spPr>
          <a:xfrm>
            <a:off x="285720" y="4857760"/>
            <a:ext cx="2857520" cy="785818"/>
          </a:xfrm>
          <a:prstGeom prst="roundRect">
            <a:avLst/>
          </a:prstGeom>
          <a:solidFill>
            <a:schemeClr val="bg1">
              <a:lumMod val="8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FF0000"/>
                </a:solidFill>
              </a:rPr>
              <a:t>CHAPITRE IV</a:t>
            </a:r>
            <a:endParaRPr lang="fr-FR" sz="2800" b="1" dirty="0">
              <a:solidFill>
                <a:srgbClr val="FF0000"/>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Autofit/>
          </a:bodyPr>
          <a:lstStyle/>
          <a:p>
            <a:r>
              <a:rPr lang="en-US" sz="7200" dirty="0" smtClean="0"/>
              <a:t>Plan</a:t>
            </a:r>
            <a:endParaRPr lang="fr-FR" sz="7200" dirty="0"/>
          </a:p>
        </p:txBody>
      </p:sp>
      <p:sp>
        <p:nvSpPr>
          <p:cNvPr id="5" name="Rectangle à coins arrondis 4"/>
          <p:cNvSpPr/>
          <p:nvPr/>
        </p:nvSpPr>
        <p:spPr>
          <a:xfrm>
            <a:off x="285720" y="1928802"/>
            <a:ext cx="2857520" cy="928694"/>
          </a:xfrm>
          <a:prstGeom prst="roundRect">
            <a:avLst/>
          </a:prstGeom>
          <a:solidFill>
            <a:srgbClr val="FF0000"/>
          </a:solidFill>
          <a:ln>
            <a:solidFill>
              <a:srgbClr val="FF0000"/>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chemeClr val="tx1"/>
                </a:solidFill>
              </a:rPr>
              <a:t>INTRODUCTION</a:t>
            </a:r>
            <a:endParaRPr lang="fr-FR" sz="2800" b="1" dirty="0">
              <a:solidFill>
                <a:schemeClr val="tx1"/>
              </a:solidFill>
            </a:endParaRPr>
          </a:p>
        </p:txBody>
      </p:sp>
      <p:sp>
        <p:nvSpPr>
          <p:cNvPr id="6" name="Rectangle à coins arrondis 5"/>
          <p:cNvSpPr/>
          <p:nvPr/>
        </p:nvSpPr>
        <p:spPr>
          <a:xfrm>
            <a:off x="214282" y="3143248"/>
            <a:ext cx="2928958" cy="857256"/>
          </a:xfrm>
          <a:prstGeom prst="roundRect">
            <a:avLst/>
          </a:prstGeom>
          <a:ln>
            <a:solidFill>
              <a:srgbClr val="FF0000"/>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rgbClr val="FF0000"/>
                </a:solidFill>
              </a:rPr>
              <a:t>PARTIE I</a:t>
            </a:r>
          </a:p>
          <a:p>
            <a:pPr algn="ctr"/>
            <a:r>
              <a:rPr lang="en-US" b="1" dirty="0" smtClean="0">
                <a:solidFill>
                  <a:schemeClr val="tx1"/>
                </a:solidFill>
              </a:rPr>
              <a:t>CADRE THEORIQUE </a:t>
            </a:r>
            <a:endParaRPr lang="fr-FR" b="1" dirty="0">
              <a:solidFill>
                <a:schemeClr val="tx1"/>
              </a:solidFill>
            </a:endParaRPr>
          </a:p>
        </p:txBody>
      </p:sp>
      <p:sp>
        <p:nvSpPr>
          <p:cNvPr id="7" name="Rectangle à coins arrondis 6"/>
          <p:cNvSpPr/>
          <p:nvPr/>
        </p:nvSpPr>
        <p:spPr>
          <a:xfrm>
            <a:off x="214282" y="4429132"/>
            <a:ext cx="2928958" cy="857256"/>
          </a:xfrm>
          <a:prstGeom prst="roundRect">
            <a:avLst/>
          </a:prstGeom>
          <a:solidFill>
            <a:schemeClr val="bg1">
              <a:lumMod val="8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FF0000"/>
                </a:solidFill>
              </a:rPr>
              <a:t>PARTIE II</a:t>
            </a:r>
          </a:p>
          <a:p>
            <a:pPr algn="ctr"/>
            <a:r>
              <a:rPr lang="en-US" b="1" dirty="0" smtClean="0">
                <a:solidFill>
                  <a:schemeClr val="tx1"/>
                </a:solidFill>
              </a:rPr>
              <a:t>CADRE  METHODOLOGIQUE </a:t>
            </a:r>
            <a:endParaRPr lang="fr-FR" b="1" dirty="0">
              <a:solidFill>
                <a:schemeClr val="tx1"/>
              </a:solidFill>
            </a:endParaRPr>
          </a:p>
        </p:txBody>
      </p:sp>
      <p:sp>
        <p:nvSpPr>
          <p:cNvPr id="8" name="Rectangle à coins arrondis 7"/>
          <p:cNvSpPr/>
          <p:nvPr/>
        </p:nvSpPr>
        <p:spPr>
          <a:xfrm>
            <a:off x="214282" y="5572140"/>
            <a:ext cx="3000396" cy="857256"/>
          </a:xfrm>
          <a:prstGeom prst="roundRect">
            <a:avLst/>
          </a:prstGeom>
          <a:ln>
            <a:solidFill>
              <a:srgbClr val="FF0000"/>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rgbClr val="FF0000"/>
                </a:solidFill>
              </a:rPr>
              <a:t>CONCLUSION</a:t>
            </a:r>
            <a:endParaRPr lang="fr-FR" sz="2800" b="1" dirty="0">
              <a:solidFill>
                <a:srgbClr val="FF0000"/>
              </a:solidFill>
            </a:endParaRPr>
          </a:p>
        </p:txBody>
      </p:sp>
      <p:sp>
        <p:nvSpPr>
          <p:cNvPr id="9" name="Ellipse 8"/>
          <p:cNvSpPr/>
          <p:nvPr/>
        </p:nvSpPr>
        <p:spPr>
          <a:xfrm>
            <a:off x="7572396" y="928670"/>
            <a:ext cx="857256" cy="71438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Ellipse 9"/>
          <p:cNvSpPr/>
          <p:nvPr/>
        </p:nvSpPr>
        <p:spPr>
          <a:xfrm>
            <a:off x="7786710" y="500042"/>
            <a:ext cx="785818" cy="71438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Ellipse 10"/>
          <p:cNvSpPr/>
          <p:nvPr/>
        </p:nvSpPr>
        <p:spPr>
          <a:xfrm>
            <a:off x="8143900" y="214290"/>
            <a:ext cx="428628" cy="4286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aphicFrame>
        <p:nvGraphicFramePr>
          <p:cNvPr id="15" name="Espace réservé du contenu 14"/>
          <p:cNvGraphicFramePr>
            <a:graphicFrameLocks noGrp="1"/>
          </p:cNvGraphicFramePr>
          <p:nvPr>
            <p:ph idx="1"/>
          </p:nvPr>
        </p:nvGraphicFramePr>
        <p:xfrm>
          <a:off x="4071938" y="1600200"/>
          <a:ext cx="4614862"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428860" y="274638"/>
            <a:ext cx="6257940" cy="1143000"/>
          </a:xfrm>
        </p:spPr>
        <p:txBody>
          <a:bodyPr>
            <a:normAutofit fontScale="90000"/>
          </a:bodyPr>
          <a:lstStyle/>
          <a:p>
            <a:r>
              <a:rPr lang="en-US" b="1" dirty="0" smtClean="0">
                <a:solidFill>
                  <a:srgbClr val="FF0000"/>
                </a:solidFill>
              </a:rPr>
              <a:t/>
            </a:r>
            <a:br>
              <a:rPr lang="en-US" b="1" dirty="0" smtClean="0">
                <a:solidFill>
                  <a:srgbClr val="FF0000"/>
                </a:solidFill>
              </a:rPr>
            </a:br>
            <a:r>
              <a:rPr lang="en-US" b="1" dirty="0">
                <a:solidFill>
                  <a:srgbClr val="FF0000"/>
                </a:solidFill>
              </a:rPr>
              <a:t/>
            </a:r>
            <a:br>
              <a:rPr lang="en-US" b="1" dirty="0">
                <a:solidFill>
                  <a:srgbClr val="FF0000"/>
                </a:solidFill>
              </a:rPr>
            </a:br>
            <a:r>
              <a:rPr lang="en-US" b="1" dirty="0" smtClean="0">
                <a:solidFill>
                  <a:srgbClr val="FF0000"/>
                </a:solidFill>
              </a:rPr>
              <a:t/>
            </a:r>
            <a:br>
              <a:rPr lang="en-US" b="1" dirty="0" smtClean="0">
                <a:solidFill>
                  <a:srgbClr val="FF0000"/>
                </a:solidFill>
              </a:rPr>
            </a:br>
            <a:r>
              <a:rPr lang="en-US" b="1" dirty="0" smtClean="0"/>
              <a:t>CHAPITRE II</a:t>
            </a:r>
            <a:r>
              <a:rPr lang="en-US" sz="2200" b="1" dirty="0" smtClean="0"/>
              <a:t/>
            </a:r>
            <a:br>
              <a:rPr lang="en-US" sz="2200" b="1" dirty="0" smtClean="0"/>
            </a:br>
            <a:r>
              <a:rPr lang="fr-FR" sz="2200" b="1" dirty="0" smtClean="0">
                <a:solidFill>
                  <a:srgbClr val="FF0000"/>
                </a:solidFill>
              </a:rPr>
              <a:t>Présentation de l’activité volley-ball </a:t>
            </a:r>
            <a:r>
              <a:rPr lang="fr-FR" b="1" dirty="0" smtClean="0">
                <a:solidFill>
                  <a:srgbClr val="FF0000"/>
                </a:solidFill>
              </a:rPr>
              <a:t/>
            </a:r>
            <a:br>
              <a:rPr lang="fr-FR" b="1" dirty="0" smtClean="0">
                <a:solidFill>
                  <a:srgbClr val="FF0000"/>
                </a:solidFill>
              </a:rPr>
            </a:br>
            <a:r>
              <a:rPr lang="fr-FR" b="1" dirty="0" smtClean="0">
                <a:solidFill>
                  <a:srgbClr val="FF0000"/>
                </a:solidFill>
              </a:rPr>
              <a:t/>
            </a:r>
            <a:br>
              <a:rPr lang="fr-FR" b="1" dirty="0" smtClean="0">
                <a:solidFill>
                  <a:srgbClr val="FF0000"/>
                </a:solidFill>
              </a:rPr>
            </a:br>
            <a:r>
              <a:rPr lang="fr-FR" b="1" dirty="0" smtClean="0">
                <a:solidFill>
                  <a:srgbClr val="FF0000"/>
                </a:solidFill>
              </a:rPr>
              <a:t/>
            </a:r>
            <a:br>
              <a:rPr lang="fr-FR" b="1" dirty="0" smtClean="0">
                <a:solidFill>
                  <a:srgbClr val="FF0000"/>
                </a:solidFill>
              </a:rPr>
            </a:br>
            <a:endParaRPr lang="fr-FR" dirty="0"/>
          </a:p>
        </p:txBody>
      </p:sp>
      <p:sp>
        <p:nvSpPr>
          <p:cNvPr id="3" name="Espace réservé du contenu 2"/>
          <p:cNvSpPr>
            <a:spLocks noGrp="1"/>
          </p:cNvSpPr>
          <p:nvPr>
            <p:ph idx="1"/>
          </p:nvPr>
        </p:nvSpPr>
        <p:spPr>
          <a:xfrm>
            <a:off x="3286116" y="1600200"/>
            <a:ext cx="5643602" cy="5257800"/>
          </a:xfrm>
        </p:spPr>
        <p:txBody>
          <a:bodyPr>
            <a:normAutofit/>
          </a:bodyPr>
          <a:lstStyle/>
          <a:p>
            <a:pPr>
              <a:lnSpc>
                <a:spcPct val="200000"/>
              </a:lnSpc>
              <a:buFont typeface="Wingdings" pitchFamily="2" charset="2"/>
              <a:buChar char="q"/>
            </a:pPr>
            <a:r>
              <a:rPr lang="fr-FR" b="1" dirty="0" smtClean="0"/>
              <a:t> </a:t>
            </a:r>
            <a:r>
              <a:rPr lang="fr-FR" sz="1800" b="1" dirty="0" smtClean="0"/>
              <a:t>Définition</a:t>
            </a:r>
          </a:p>
          <a:p>
            <a:pPr>
              <a:lnSpc>
                <a:spcPct val="200000"/>
              </a:lnSpc>
              <a:buFont typeface="Wingdings" pitchFamily="2" charset="2"/>
              <a:buChar char="q"/>
            </a:pPr>
            <a:r>
              <a:rPr lang="fr-FR" sz="1800" b="1" dirty="0" smtClean="0"/>
              <a:t> Règlement</a:t>
            </a:r>
          </a:p>
          <a:p>
            <a:pPr>
              <a:lnSpc>
                <a:spcPct val="200000"/>
              </a:lnSpc>
              <a:buFont typeface="Wingdings" pitchFamily="2" charset="2"/>
              <a:buChar char="q"/>
            </a:pPr>
            <a:r>
              <a:rPr lang="fr-FR" sz="1800" b="1" dirty="0" smtClean="0"/>
              <a:t>Logique d’échauffement en Volley-ball  </a:t>
            </a:r>
          </a:p>
          <a:p>
            <a:pPr>
              <a:lnSpc>
                <a:spcPct val="200000"/>
              </a:lnSpc>
              <a:buFont typeface="Wingdings" pitchFamily="2" charset="2"/>
              <a:buChar char="q"/>
            </a:pPr>
            <a:r>
              <a:rPr lang="fr-FR" sz="1800" b="1" dirty="0" smtClean="0"/>
              <a:t> La place du volley-ball dans les orientations pédagogiques   2009</a:t>
            </a:r>
          </a:p>
          <a:p>
            <a:pPr>
              <a:lnSpc>
                <a:spcPct val="200000"/>
              </a:lnSpc>
              <a:buFont typeface="Wingdings" pitchFamily="2" charset="2"/>
              <a:buChar char="q"/>
            </a:pPr>
            <a:r>
              <a:rPr lang="fr-FR" sz="1800" b="1" dirty="0" smtClean="0"/>
              <a:t>Intérêt de programmer l’activité Volley-ball au </a:t>
            </a:r>
            <a:r>
              <a:rPr lang="fr-FR" sz="1800" b="1" dirty="0" err="1" smtClean="0"/>
              <a:t>collége</a:t>
            </a:r>
            <a:endParaRPr lang="fr-FR" sz="1800" b="1" dirty="0" smtClean="0"/>
          </a:p>
          <a:p>
            <a:pPr>
              <a:buNone/>
            </a:pPr>
            <a:endParaRPr lang="fr-FR" dirty="0"/>
          </a:p>
          <a:p>
            <a:pPr>
              <a:buNone/>
            </a:pPr>
            <a:endParaRPr lang="fr-FR" dirty="0"/>
          </a:p>
        </p:txBody>
      </p:sp>
      <p:sp>
        <p:nvSpPr>
          <p:cNvPr id="5" name="Rectangle à coins arrondis 4"/>
          <p:cNvSpPr/>
          <p:nvPr/>
        </p:nvSpPr>
        <p:spPr>
          <a:xfrm>
            <a:off x="214282" y="1571612"/>
            <a:ext cx="2928958" cy="928694"/>
          </a:xfrm>
          <a:prstGeom prst="roundRect">
            <a:avLst/>
          </a:prstGeom>
          <a:solidFill>
            <a:schemeClr val="bg1">
              <a:lumMod val="85000"/>
            </a:schemeClr>
          </a:solidFill>
          <a:ln>
            <a:solidFill>
              <a:srgbClr val="FF0000"/>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rgbClr val="FF0000"/>
                </a:solidFill>
              </a:rPr>
              <a:t>CHAPITRE I</a:t>
            </a:r>
            <a:endParaRPr lang="fr-FR" sz="2800" b="1" dirty="0">
              <a:solidFill>
                <a:srgbClr val="FF0000"/>
              </a:solidFill>
            </a:endParaRPr>
          </a:p>
        </p:txBody>
      </p:sp>
      <p:sp>
        <p:nvSpPr>
          <p:cNvPr id="6" name="Rectangle à coins arrondis 5"/>
          <p:cNvSpPr/>
          <p:nvPr/>
        </p:nvSpPr>
        <p:spPr>
          <a:xfrm>
            <a:off x="214282" y="2714620"/>
            <a:ext cx="2928958" cy="857256"/>
          </a:xfrm>
          <a:prstGeom prst="roundRect">
            <a:avLst/>
          </a:prstGeom>
          <a:solidFill>
            <a:srgbClr val="FF0000"/>
          </a:solidFill>
          <a:ln>
            <a:solidFill>
              <a:schemeClr val="bg1">
                <a:lumMod val="50000"/>
              </a:schemeClr>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chemeClr val="tx1"/>
                </a:solidFill>
              </a:rPr>
              <a:t>CHAPITRE II</a:t>
            </a:r>
            <a:endParaRPr lang="fr-FR" sz="2800" b="1" dirty="0">
              <a:solidFill>
                <a:schemeClr val="tx1"/>
              </a:solidFill>
            </a:endParaRPr>
          </a:p>
        </p:txBody>
      </p:sp>
      <p:sp>
        <p:nvSpPr>
          <p:cNvPr id="7" name="Rectangle à coins arrondis 6"/>
          <p:cNvSpPr/>
          <p:nvPr/>
        </p:nvSpPr>
        <p:spPr>
          <a:xfrm>
            <a:off x="214282" y="3714752"/>
            <a:ext cx="2928958" cy="857256"/>
          </a:xfrm>
          <a:prstGeom prst="roundRect">
            <a:avLst/>
          </a:prstGeom>
          <a:solidFill>
            <a:schemeClr val="bg1">
              <a:lumMod val="8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FF0000"/>
                </a:solidFill>
              </a:rPr>
              <a:t>CHAPITRE III</a:t>
            </a:r>
            <a:endParaRPr lang="fr-FR" sz="2800" b="1" dirty="0">
              <a:solidFill>
                <a:srgbClr val="FF0000"/>
              </a:solidFill>
            </a:endParaRPr>
          </a:p>
        </p:txBody>
      </p:sp>
      <p:sp>
        <p:nvSpPr>
          <p:cNvPr id="8" name="Rectangle à coins arrondis 7"/>
          <p:cNvSpPr/>
          <p:nvPr/>
        </p:nvSpPr>
        <p:spPr>
          <a:xfrm>
            <a:off x="214282" y="5572140"/>
            <a:ext cx="3000396" cy="857256"/>
          </a:xfrm>
          <a:prstGeom prst="roundRect">
            <a:avLst/>
          </a:prstGeom>
          <a:solidFill>
            <a:schemeClr val="bg1">
              <a:lumMod val="85000"/>
            </a:schemeClr>
          </a:solidFill>
          <a:ln>
            <a:solidFill>
              <a:srgbClr val="FF0000"/>
            </a:solidFill>
          </a:ln>
        </p:spPr>
        <p:style>
          <a:lnRef idx="1">
            <a:schemeClr val="dk1"/>
          </a:lnRef>
          <a:fillRef idx="2">
            <a:schemeClr val="dk1"/>
          </a:fillRef>
          <a:effectRef idx="1">
            <a:schemeClr val="dk1"/>
          </a:effectRef>
          <a:fontRef idx="minor">
            <a:schemeClr val="dk1"/>
          </a:fontRef>
        </p:style>
        <p:txBody>
          <a:bodyPr rtlCol="0" anchor="ctr"/>
          <a:lstStyle/>
          <a:p>
            <a:pPr algn="ctr"/>
            <a:r>
              <a:rPr lang="fr-FR" sz="2800" b="1" dirty="0" smtClean="0">
                <a:solidFill>
                  <a:srgbClr val="FF0000"/>
                </a:solidFill>
              </a:rPr>
              <a:t>CONCLUSION</a:t>
            </a:r>
            <a:endParaRPr lang="fr-FR" sz="2800" b="1" dirty="0">
              <a:solidFill>
                <a:srgbClr val="FF0000"/>
              </a:solidFill>
            </a:endParaRPr>
          </a:p>
        </p:txBody>
      </p:sp>
      <p:sp>
        <p:nvSpPr>
          <p:cNvPr id="9" name="Ellipse 8"/>
          <p:cNvSpPr/>
          <p:nvPr/>
        </p:nvSpPr>
        <p:spPr>
          <a:xfrm>
            <a:off x="7572396" y="928670"/>
            <a:ext cx="857256" cy="71438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Ellipse 9"/>
          <p:cNvSpPr/>
          <p:nvPr/>
        </p:nvSpPr>
        <p:spPr>
          <a:xfrm>
            <a:off x="7786710" y="500042"/>
            <a:ext cx="785818" cy="71438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Ellipse 10"/>
          <p:cNvSpPr/>
          <p:nvPr/>
        </p:nvSpPr>
        <p:spPr>
          <a:xfrm>
            <a:off x="8143900" y="214290"/>
            <a:ext cx="428628" cy="4286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Organigramme : Carte perforée 12"/>
          <p:cNvSpPr/>
          <p:nvPr/>
        </p:nvSpPr>
        <p:spPr>
          <a:xfrm>
            <a:off x="214282" y="285728"/>
            <a:ext cx="2786082" cy="1071570"/>
          </a:xfrm>
          <a:prstGeom prst="flowChartPunchedCard">
            <a:avLst/>
          </a:prstGeom>
          <a:solidFill>
            <a:schemeClr val="bg1">
              <a:lumMod val="5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smtClean="0">
                <a:solidFill>
                  <a:schemeClr val="bg1"/>
                </a:solidFill>
              </a:rPr>
              <a:t>PARTIE II</a:t>
            </a:r>
            <a:endParaRPr lang="fr-FR" sz="4000" b="1" dirty="0">
              <a:solidFill>
                <a:schemeClr val="bg1"/>
              </a:solidFill>
            </a:endParaRPr>
          </a:p>
        </p:txBody>
      </p:sp>
      <p:cxnSp>
        <p:nvCxnSpPr>
          <p:cNvPr id="16" name="Connecteur droit 15"/>
          <p:cNvCxnSpPr/>
          <p:nvPr/>
        </p:nvCxnSpPr>
        <p:spPr>
          <a:xfrm>
            <a:off x="1357290" y="428604"/>
            <a:ext cx="1428760" cy="0"/>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cxnSp>
        <p:nvCxnSpPr>
          <p:cNvPr id="18" name="Connecteur droit 17"/>
          <p:cNvCxnSpPr/>
          <p:nvPr/>
        </p:nvCxnSpPr>
        <p:spPr>
          <a:xfrm>
            <a:off x="1357290" y="642918"/>
            <a:ext cx="142876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20" name="Connecteur droit 19"/>
          <p:cNvCxnSpPr/>
          <p:nvPr/>
        </p:nvCxnSpPr>
        <p:spPr>
          <a:xfrm>
            <a:off x="2071670" y="357166"/>
            <a:ext cx="857256" cy="571504"/>
          </a:xfrm>
          <a:prstGeom prst="line">
            <a:avLst/>
          </a:prstGeom>
        </p:spPr>
        <p:style>
          <a:lnRef idx="3">
            <a:schemeClr val="dk1"/>
          </a:lnRef>
          <a:fillRef idx="0">
            <a:schemeClr val="dk1"/>
          </a:fillRef>
          <a:effectRef idx="2">
            <a:schemeClr val="dk1"/>
          </a:effectRef>
          <a:fontRef idx="minor">
            <a:schemeClr val="tx1"/>
          </a:fontRef>
        </p:style>
      </p:cxnSp>
      <p:sp>
        <p:nvSpPr>
          <p:cNvPr id="15" name="Rectangle à coins arrondis 14"/>
          <p:cNvSpPr/>
          <p:nvPr/>
        </p:nvSpPr>
        <p:spPr>
          <a:xfrm>
            <a:off x="285720" y="4643446"/>
            <a:ext cx="2857520" cy="857256"/>
          </a:xfrm>
          <a:prstGeom prst="roundRect">
            <a:avLst/>
          </a:prstGeom>
          <a:solidFill>
            <a:schemeClr val="bg1">
              <a:lumMod val="8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FF0000"/>
                </a:solidFill>
              </a:rPr>
              <a:t>CHAPITRE IV</a:t>
            </a:r>
            <a:endParaRPr lang="fr-FR" sz="2800" b="1" dirty="0">
              <a:solidFill>
                <a:srgbClr val="FF0000"/>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428860" y="274638"/>
            <a:ext cx="6257940" cy="1143000"/>
          </a:xfrm>
        </p:spPr>
        <p:txBody>
          <a:bodyPr>
            <a:normAutofit fontScale="90000"/>
          </a:bodyPr>
          <a:lstStyle/>
          <a:p>
            <a:r>
              <a:rPr lang="en-US" b="1" dirty="0" smtClean="0">
                <a:solidFill>
                  <a:srgbClr val="FF0000"/>
                </a:solidFill>
              </a:rPr>
              <a:t/>
            </a:r>
            <a:br>
              <a:rPr lang="en-US" b="1" dirty="0" smtClean="0">
                <a:solidFill>
                  <a:srgbClr val="FF0000"/>
                </a:solidFill>
              </a:rPr>
            </a:br>
            <a:r>
              <a:rPr lang="en-US" b="1" dirty="0">
                <a:solidFill>
                  <a:srgbClr val="FF0000"/>
                </a:solidFill>
              </a:rPr>
              <a:t/>
            </a:r>
            <a:br>
              <a:rPr lang="en-US" b="1" dirty="0">
                <a:solidFill>
                  <a:srgbClr val="FF0000"/>
                </a:solidFill>
              </a:rPr>
            </a:br>
            <a:r>
              <a:rPr lang="en-US" b="1" dirty="0" smtClean="0">
                <a:solidFill>
                  <a:srgbClr val="FF0000"/>
                </a:solidFill>
              </a:rPr>
              <a:t/>
            </a:r>
            <a:br>
              <a:rPr lang="en-US" b="1" dirty="0" smtClean="0">
                <a:solidFill>
                  <a:srgbClr val="FF0000"/>
                </a:solidFill>
              </a:rPr>
            </a:br>
            <a:r>
              <a:rPr lang="en-US" b="1" dirty="0" smtClean="0"/>
              <a:t>CHAPITRE III</a:t>
            </a:r>
            <a:r>
              <a:rPr lang="en-US" sz="2200" b="1" dirty="0" smtClean="0"/>
              <a:t/>
            </a:r>
            <a:br>
              <a:rPr lang="en-US" sz="2200" b="1" dirty="0" smtClean="0"/>
            </a:br>
            <a:r>
              <a:rPr lang="fr-FR" dirty="0" smtClean="0"/>
              <a:t> </a:t>
            </a:r>
            <a:r>
              <a:rPr lang="fr-FR" sz="1800" b="1" dirty="0" smtClean="0">
                <a:solidFill>
                  <a:srgbClr val="FF0000"/>
                </a:solidFill>
              </a:rPr>
              <a:t>Analyse  didactique  de l’activité Volley-ball </a:t>
            </a:r>
            <a:r>
              <a:rPr lang="fr-FR" b="1" dirty="0" smtClean="0">
                <a:solidFill>
                  <a:srgbClr val="FF0000"/>
                </a:solidFill>
              </a:rPr>
              <a:t/>
            </a:r>
            <a:br>
              <a:rPr lang="fr-FR" b="1" dirty="0" smtClean="0">
                <a:solidFill>
                  <a:srgbClr val="FF0000"/>
                </a:solidFill>
              </a:rPr>
            </a:br>
            <a:r>
              <a:rPr lang="fr-FR" b="1" dirty="0" smtClean="0">
                <a:solidFill>
                  <a:srgbClr val="FF0000"/>
                </a:solidFill>
              </a:rPr>
              <a:t/>
            </a:r>
            <a:br>
              <a:rPr lang="fr-FR" b="1" dirty="0" smtClean="0">
                <a:solidFill>
                  <a:srgbClr val="FF0000"/>
                </a:solidFill>
              </a:rPr>
            </a:br>
            <a:r>
              <a:rPr lang="fr-FR" b="1" dirty="0" smtClean="0">
                <a:solidFill>
                  <a:srgbClr val="FF0000"/>
                </a:solidFill>
              </a:rPr>
              <a:t/>
            </a:r>
            <a:br>
              <a:rPr lang="fr-FR" b="1" dirty="0" smtClean="0">
                <a:solidFill>
                  <a:srgbClr val="FF0000"/>
                </a:solidFill>
              </a:rPr>
            </a:br>
            <a:endParaRPr lang="fr-FR" dirty="0"/>
          </a:p>
        </p:txBody>
      </p:sp>
      <p:sp>
        <p:nvSpPr>
          <p:cNvPr id="3" name="Espace réservé du contenu 2"/>
          <p:cNvSpPr>
            <a:spLocks noGrp="1"/>
          </p:cNvSpPr>
          <p:nvPr>
            <p:ph idx="1"/>
          </p:nvPr>
        </p:nvSpPr>
        <p:spPr>
          <a:xfrm>
            <a:off x="3286116" y="1600200"/>
            <a:ext cx="5643602" cy="5257800"/>
          </a:xfrm>
        </p:spPr>
        <p:txBody>
          <a:bodyPr>
            <a:normAutofit/>
          </a:bodyPr>
          <a:lstStyle/>
          <a:p>
            <a:pPr>
              <a:buNone/>
            </a:pPr>
            <a:endParaRPr lang="fr-FR" sz="1400" dirty="0" smtClean="0"/>
          </a:p>
          <a:p>
            <a:pPr>
              <a:buFont typeface="Wingdings" pitchFamily="2" charset="2"/>
              <a:buChar char="q"/>
            </a:pPr>
            <a:r>
              <a:rPr lang="fr-FR" sz="1600" b="1" dirty="0" smtClean="0"/>
              <a:t>Logique interne</a:t>
            </a:r>
          </a:p>
          <a:p>
            <a:pPr>
              <a:lnSpc>
                <a:spcPct val="400000"/>
              </a:lnSpc>
              <a:buFont typeface="Wingdings" pitchFamily="2" charset="2"/>
              <a:buChar char="q"/>
            </a:pPr>
            <a:r>
              <a:rPr lang="fr-FR" sz="1600" b="1" dirty="0" smtClean="0"/>
              <a:t> Enjeux de formation </a:t>
            </a:r>
          </a:p>
          <a:p>
            <a:pPr>
              <a:lnSpc>
                <a:spcPct val="400000"/>
              </a:lnSpc>
              <a:buFont typeface="Wingdings" pitchFamily="2" charset="2"/>
              <a:buChar char="q"/>
            </a:pPr>
            <a:r>
              <a:rPr lang="fr-FR" sz="1600" b="1" dirty="0" smtClean="0"/>
              <a:t>Problèmes fondamentaux        </a:t>
            </a:r>
          </a:p>
          <a:p>
            <a:pPr>
              <a:lnSpc>
                <a:spcPct val="400000"/>
              </a:lnSpc>
              <a:buFont typeface="Wingdings" pitchFamily="2" charset="2"/>
              <a:buChar char="q"/>
            </a:pPr>
            <a:r>
              <a:rPr lang="fr-FR" sz="1600" b="1" dirty="0" smtClean="0"/>
              <a:t>Les difficultés rencontrées dans l’enseignement du volley-ball</a:t>
            </a:r>
          </a:p>
          <a:p>
            <a:pPr>
              <a:buNone/>
            </a:pPr>
            <a:endParaRPr lang="fr-FR" b="1" dirty="0" smtClean="0"/>
          </a:p>
          <a:p>
            <a:pPr>
              <a:buNone/>
            </a:pPr>
            <a:endParaRPr lang="fr-FR" b="1" dirty="0" smtClean="0"/>
          </a:p>
          <a:p>
            <a:pPr>
              <a:buNone/>
            </a:pPr>
            <a:endParaRPr lang="fr-FR" dirty="0"/>
          </a:p>
        </p:txBody>
      </p:sp>
      <p:sp>
        <p:nvSpPr>
          <p:cNvPr id="5" name="Rectangle à coins arrondis 4"/>
          <p:cNvSpPr/>
          <p:nvPr/>
        </p:nvSpPr>
        <p:spPr>
          <a:xfrm>
            <a:off x="214282" y="1571612"/>
            <a:ext cx="2928958" cy="928694"/>
          </a:xfrm>
          <a:prstGeom prst="roundRect">
            <a:avLst/>
          </a:prstGeom>
          <a:solidFill>
            <a:schemeClr val="bg1">
              <a:lumMod val="85000"/>
            </a:schemeClr>
          </a:solidFill>
          <a:ln>
            <a:solidFill>
              <a:srgbClr val="FF0000"/>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rgbClr val="FF0000"/>
                </a:solidFill>
              </a:rPr>
              <a:t>CHAPITRE I</a:t>
            </a:r>
            <a:endParaRPr lang="fr-FR" sz="2800" b="1" dirty="0">
              <a:solidFill>
                <a:srgbClr val="FF0000"/>
              </a:solidFill>
            </a:endParaRPr>
          </a:p>
        </p:txBody>
      </p:sp>
      <p:sp>
        <p:nvSpPr>
          <p:cNvPr id="6" name="Rectangle à coins arrondis 5"/>
          <p:cNvSpPr/>
          <p:nvPr/>
        </p:nvSpPr>
        <p:spPr>
          <a:xfrm>
            <a:off x="214282" y="2714620"/>
            <a:ext cx="2928958" cy="857256"/>
          </a:xfrm>
          <a:prstGeom prst="roundRect">
            <a:avLst/>
          </a:prstGeom>
          <a:solidFill>
            <a:schemeClr val="bg1">
              <a:lumMod val="85000"/>
            </a:schemeClr>
          </a:solidFill>
          <a:ln>
            <a:solidFill>
              <a:srgbClr val="FF0000"/>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rgbClr val="FF0000"/>
                </a:solidFill>
              </a:rPr>
              <a:t>CHAPITRE II</a:t>
            </a:r>
            <a:endParaRPr lang="fr-FR" sz="2800" b="1" dirty="0">
              <a:solidFill>
                <a:srgbClr val="FF0000"/>
              </a:solidFill>
            </a:endParaRPr>
          </a:p>
        </p:txBody>
      </p:sp>
      <p:sp>
        <p:nvSpPr>
          <p:cNvPr id="7" name="Rectangle à coins arrondis 6"/>
          <p:cNvSpPr/>
          <p:nvPr/>
        </p:nvSpPr>
        <p:spPr>
          <a:xfrm>
            <a:off x="214282" y="3714752"/>
            <a:ext cx="2928958" cy="857256"/>
          </a:xfrm>
          <a:prstGeom prst="roundRect">
            <a:avLst/>
          </a:prstGeom>
          <a:solidFill>
            <a:srgbClr val="FF0000"/>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tx1"/>
                </a:solidFill>
              </a:rPr>
              <a:t>CHAPITRE III</a:t>
            </a:r>
            <a:endParaRPr lang="fr-FR" sz="2800" b="1" dirty="0">
              <a:solidFill>
                <a:schemeClr val="tx1"/>
              </a:solidFill>
            </a:endParaRPr>
          </a:p>
        </p:txBody>
      </p:sp>
      <p:sp>
        <p:nvSpPr>
          <p:cNvPr id="8" name="Rectangle à coins arrondis 7"/>
          <p:cNvSpPr/>
          <p:nvPr/>
        </p:nvSpPr>
        <p:spPr>
          <a:xfrm>
            <a:off x="214282" y="5572140"/>
            <a:ext cx="3000396" cy="857256"/>
          </a:xfrm>
          <a:prstGeom prst="roundRect">
            <a:avLst/>
          </a:prstGeom>
          <a:solidFill>
            <a:schemeClr val="bg1">
              <a:lumMod val="85000"/>
            </a:schemeClr>
          </a:solidFill>
          <a:ln>
            <a:solidFill>
              <a:srgbClr val="FF0000"/>
            </a:solidFill>
          </a:ln>
        </p:spPr>
        <p:style>
          <a:lnRef idx="1">
            <a:schemeClr val="dk1"/>
          </a:lnRef>
          <a:fillRef idx="2">
            <a:schemeClr val="dk1"/>
          </a:fillRef>
          <a:effectRef idx="1">
            <a:schemeClr val="dk1"/>
          </a:effectRef>
          <a:fontRef idx="minor">
            <a:schemeClr val="dk1"/>
          </a:fontRef>
        </p:style>
        <p:txBody>
          <a:bodyPr rtlCol="0" anchor="ctr"/>
          <a:lstStyle/>
          <a:p>
            <a:pPr algn="ctr"/>
            <a:r>
              <a:rPr lang="fr-FR" sz="2800" b="1" dirty="0" smtClean="0">
                <a:solidFill>
                  <a:srgbClr val="FF0000"/>
                </a:solidFill>
              </a:rPr>
              <a:t>CONCLUSION</a:t>
            </a:r>
            <a:endParaRPr lang="fr-FR" sz="2800" b="1" dirty="0">
              <a:solidFill>
                <a:srgbClr val="FF0000"/>
              </a:solidFill>
            </a:endParaRPr>
          </a:p>
        </p:txBody>
      </p:sp>
      <p:sp>
        <p:nvSpPr>
          <p:cNvPr id="9" name="Ellipse 8"/>
          <p:cNvSpPr/>
          <p:nvPr/>
        </p:nvSpPr>
        <p:spPr>
          <a:xfrm>
            <a:off x="7572396" y="928670"/>
            <a:ext cx="857256" cy="71438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Ellipse 9"/>
          <p:cNvSpPr/>
          <p:nvPr/>
        </p:nvSpPr>
        <p:spPr>
          <a:xfrm>
            <a:off x="7786710" y="500042"/>
            <a:ext cx="785818" cy="71438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Ellipse 10"/>
          <p:cNvSpPr/>
          <p:nvPr/>
        </p:nvSpPr>
        <p:spPr>
          <a:xfrm>
            <a:off x="8143900" y="214290"/>
            <a:ext cx="428628" cy="4286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Organigramme : Carte perforée 12"/>
          <p:cNvSpPr/>
          <p:nvPr/>
        </p:nvSpPr>
        <p:spPr>
          <a:xfrm>
            <a:off x="214282" y="285728"/>
            <a:ext cx="2786082" cy="1071570"/>
          </a:xfrm>
          <a:prstGeom prst="flowChartPunchedCard">
            <a:avLst/>
          </a:prstGeom>
          <a:solidFill>
            <a:schemeClr val="bg1">
              <a:lumMod val="5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smtClean="0">
                <a:solidFill>
                  <a:schemeClr val="bg1"/>
                </a:solidFill>
              </a:rPr>
              <a:t>PARTIE II</a:t>
            </a:r>
            <a:endParaRPr lang="fr-FR" sz="4000" b="1" dirty="0">
              <a:solidFill>
                <a:schemeClr val="bg1"/>
              </a:solidFill>
            </a:endParaRPr>
          </a:p>
        </p:txBody>
      </p:sp>
      <p:cxnSp>
        <p:nvCxnSpPr>
          <p:cNvPr id="16" name="Connecteur droit 15"/>
          <p:cNvCxnSpPr/>
          <p:nvPr/>
        </p:nvCxnSpPr>
        <p:spPr>
          <a:xfrm>
            <a:off x="1357290" y="428604"/>
            <a:ext cx="1428760" cy="0"/>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cxnSp>
        <p:nvCxnSpPr>
          <p:cNvPr id="18" name="Connecteur droit 17"/>
          <p:cNvCxnSpPr/>
          <p:nvPr/>
        </p:nvCxnSpPr>
        <p:spPr>
          <a:xfrm>
            <a:off x="1357290" y="642918"/>
            <a:ext cx="142876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20" name="Connecteur droit 19"/>
          <p:cNvCxnSpPr/>
          <p:nvPr/>
        </p:nvCxnSpPr>
        <p:spPr>
          <a:xfrm>
            <a:off x="2071670" y="357166"/>
            <a:ext cx="857256" cy="571504"/>
          </a:xfrm>
          <a:prstGeom prst="line">
            <a:avLst/>
          </a:prstGeom>
        </p:spPr>
        <p:style>
          <a:lnRef idx="3">
            <a:schemeClr val="dk1"/>
          </a:lnRef>
          <a:fillRef idx="0">
            <a:schemeClr val="dk1"/>
          </a:fillRef>
          <a:effectRef idx="2">
            <a:schemeClr val="dk1"/>
          </a:effectRef>
          <a:fontRef idx="minor">
            <a:schemeClr val="tx1"/>
          </a:fontRef>
        </p:style>
      </p:cxnSp>
      <p:sp>
        <p:nvSpPr>
          <p:cNvPr id="15" name="Rectangle à coins arrondis 14"/>
          <p:cNvSpPr/>
          <p:nvPr/>
        </p:nvSpPr>
        <p:spPr>
          <a:xfrm>
            <a:off x="214282" y="4643446"/>
            <a:ext cx="2928958" cy="857256"/>
          </a:xfrm>
          <a:prstGeom prst="roundRect">
            <a:avLst/>
          </a:prstGeom>
          <a:solidFill>
            <a:schemeClr val="bg1">
              <a:lumMod val="8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FF0000"/>
                </a:solidFill>
              </a:rPr>
              <a:t>CHAPITRE IV</a:t>
            </a:r>
            <a:endParaRPr lang="fr-FR" sz="2800" b="1" dirty="0">
              <a:solidFill>
                <a:srgbClr val="FF0000"/>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428860" y="274638"/>
            <a:ext cx="6257940" cy="1082660"/>
          </a:xfrm>
        </p:spPr>
        <p:txBody>
          <a:bodyPr>
            <a:normAutofit fontScale="90000"/>
          </a:bodyPr>
          <a:lstStyle/>
          <a:p>
            <a:pPr algn="l"/>
            <a:r>
              <a:rPr lang="en-US" b="1" dirty="0" smtClean="0"/>
              <a:t>           CHAPITRE IV</a:t>
            </a:r>
            <a:r>
              <a:rPr lang="fr-FR" sz="1800" b="1" dirty="0" smtClean="0"/>
              <a:t/>
            </a:r>
            <a:br>
              <a:rPr lang="fr-FR" sz="1800" b="1" dirty="0" smtClean="0"/>
            </a:br>
            <a:r>
              <a:rPr lang="fr-FR" sz="1800" b="1" dirty="0" smtClean="0"/>
              <a:t>                         </a:t>
            </a:r>
            <a:r>
              <a:rPr lang="fr-FR" sz="2000" b="1" dirty="0" smtClean="0">
                <a:solidFill>
                  <a:srgbClr val="FF0000"/>
                </a:solidFill>
              </a:rPr>
              <a:t>Expérimentation avec la classe </a:t>
            </a:r>
            <a:r>
              <a:rPr lang="fr-FR" sz="1800" b="1" dirty="0" smtClean="0">
                <a:solidFill>
                  <a:srgbClr val="FF0000"/>
                </a:solidFill>
              </a:rPr>
              <a:t>3/5</a:t>
            </a:r>
            <a:r>
              <a:rPr lang="fr-FR" sz="1600" b="1" dirty="0" smtClean="0">
                <a:solidFill>
                  <a:srgbClr val="FF0000"/>
                </a:solidFill>
              </a:rPr>
              <a:t/>
            </a:r>
            <a:br>
              <a:rPr lang="fr-FR" sz="1600" b="1" dirty="0" smtClean="0">
                <a:solidFill>
                  <a:srgbClr val="FF0000"/>
                </a:solidFill>
              </a:rPr>
            </a:br>
            <a:r>
              <a:rPr lang="fr-FR" sz="1600" dirty="0" smtClean="0">
                <a:solidFill>
                  <a:srgbClr val="FF0000"/>
                </a:solidFill>
              </a:rPr>
              <a:t> </a:t>
            </a:r>
            <a:r>
              <a:rPr lang="fr-FR" sz="2000" b="1" dirty="0" smtClean="0">
                <a:solidFill>
                  <a:srgbClr val="FF0000"/>
                </a:solidFill>
              </a:rPr>
              <a:t/>
            </a:r>
            <a:br>
              <a:rPr lang="fr-FR" sz="2000" b="1" dirty="0" smtClean="0">
                <a:solidFill>
                  <a:srgbClr val="FF0000"/>
                </a:solidFill>
              </a:rPr>
            </a:br>
            <a:r>
              <a:rPr lang="fr-FR" sz="2000" b="1" dirty="0" smtClean="0">
                <a:solidFill>
                  <a:srgbClr val="FF0000"/>
                </a:solidFill>
              </a:rPr>
              <a:t> </a:t>
            </a:r>
            <a:endParaRPr lang="fr-FR" sz="2000" b="1" dirty="0">
              <a:solidFill>
                <a:srgbClr val="FF0000"/>
              </a:solidFill>
            </a:endParaRPr>
          </a:p>
        </p:txBody>
      </p:sp>
      <p:sp>
        <p:nvSpPr>
          <p:cNvPr id="3" name="Espace réservé du contenu 2"/>
          <p:cNvSpPr>
            <a:spLocks noGrp="1"/>
          </p:cNvSpPr>
          <p:nvPr>
            <p:ph idx="1"/>
          </p:nvPr>
        </p:nvSpPr>
        <p:spPr>
          <a:xfrm>
            <a:off x="3286116" y="1285860"/>
            <a:ext cx="5643602" cy="5572140"/>
          </a:xfrm>
        </p:spPr>
        <p:txBody>
          <a:bodyPr>
            <a:normAutofit/>
          </a:bodyPr>
          <a:lstStyle/>
          <a:p>
            <a:pPr>
              <a:buNone/>
            </a:pPr>
            <a:r>
              <a:rPr lang="fr-FR" sz="1400" u="sng" dirty="0" smtClean="0"/>
              <a:t> </a:t>
            </a:r>
            <a:r>
              <a:rPr lang="fr-FR" sz="1400" b="1" u="sng" dirty="0" smtClean="0"/>
              <a:t>objectif :</a:t>
            </a:r>
            <a:r>
              <a:rPr lang="fr-FR" sz="1400" b="1" dirty="0" smtClean="0"/>
              <a:t> effectuer des passes avec son </a:t>
            </a:r>
            <a:r>
              <a:rPr lang="fr-FR" sz="1400" b="1" dirty="0" err="1" smtClean="0"/>
              <a:t>co</a:t>
            </a:r>
            <a:r>
              <a:rPr lang="fr-FR" sz="1400" b="1" dirty="0" smtClean="0"/>
              <a:t> équipier par la</a:t>
            </a:r>
          </a:p>
          <a:p>
            <a:pPr>
              <a:buNone/>
            </a:pPr>
            <a:r>
              <a:rPr lang="fr-FR" sz="1400" b="1" dirty="0" smtClean="0"/>
              <a:t> touche de balle  dans une situation de 1/1</a:t>
            </a:r>
            <a:endParaRPr lang="fr-FR" b="1" dirty="0" smtClean="0"/>
          </a:p>
        </p:txBody>
      </p:sp>
      <p:sp>
        <p:nvSpPr>
          <p:cNvPr id="5" name="Rectangle à coins arrondis 4"/>
          <p:cNvSpPr/>
          <p:nvPr/>
        </p:nvSpPr>
        <p:spPr>
          <a:xfrm>
            <a:off x="214282" y="1571612"/>
            <a:ext cx="2928958" cy="928694"/>
          </a:xfrm>
          <a:prstGeom prst="roundRect">
            <a:avLst/>
          </a:prstGeom>
          <a:solidFill>
            <a:schemeClr val="bg1">
              <a:lumMod val="85000"/>
            </a:schemeClr>
          </a:solidFill>
          <a:ln>
            <a:solidFill>
              <a:srgbClr val="FF0000"/>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rgbClr val="FF0000"/>
                </a:solidFill>
              </a:rPr>
              <a:t>CHAPITRE I</a:t>
            </a:r>
            <a:endParaRPr lang="fr-FR" sz="2800" b="1" dirty="0">
              <a:solidFill>
                <a:srgbClr val="FF0000"/>
              </a:solidFill>
            </a:endParaRPr>
          </a:p>
        </p:txBody>
      </p:sp>
      <p:sp>
        <p:nvSpPr>
          <p:cNvPr id="6" name="Rectangle à coins arrondis 5"/>
          <p:cNvSpPr/>
          <p:nvPr/>
        </p:nvSpPr>
        <p:spPr>
          <a:xfrm>
            <a:off x="214282" y="2714620"/>
            <a:ext cx="2928958" cy="857256"/>
          </a:xfrm>
          <a:prstGeom prst="roundRect">
            <a:avLst/>
          </a:prstGeom>
          <a:solidFill>
            <a:schemeClr val="bg1">
              <a:lumMod val="85000"/>
            </a:schemeClr>
          </a:solidFill>
          <a:ln>
            <a:solidFill>
              <a:srgbClr val="FF0000"/>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rgbClr val="FF0000"/>
                </a:solidFill>
              </a:rPr>
              <a:t>CHAPITRE II</a:t>
            </a:r>
            <a:endParaRPr lang="fr-FR" sz="2800" b="1" dirty="0">
              <a:solidFill>
                <a:srgbClr val="FF0000"/>
              </a:solidFill>
            </a:endParaRPr>
          </a:p>
        </p:txBody>
      </p:sp>
      <p:sp>
        <p:nvSpPr>
          <p:cNvPr id="7" name="Rectangle à coins arrondis 6"/>
          <p:cNvSpPr/>
          <p:nvPr/>
        </p:nvSpPr>
        <p:spPr>
          <a:xfrm>
            <a:off x="214282" y="3714752"/>
            <a:ext cx="2928958" cy="857256"/>
          </a:xfrm>
          <a:prstGeom prst="roundRect">
            <a:avLst/>
          </a:prstGeom>
          <a:solidFill>
            <a:schemeClr val="bg1">
              <a:lumMod val="8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FF0000"/>
                </a:solidFill>
              </a:rPr>
              <a:t>CHAPITRE III</a:t>
            </a:r>
            <a:endParaRPr lang="fr-FR" sz="2800" b="1" dirty="0">
              <a:solidFill>
                <a:srgbClr val="FF0000"/>
              </a:solidFill>
            </a:endParaRPr>
          </a:p>
        </p:txBody>
      </p:sp>
      <p:sp>
        <p:nvSpPr>
          <p:cNvPr id="8" name="Rectangle à coins arrondis 7"/>
          <p:cNvSpPr/>
          <p:nvPr/>
        </p:nvSpPr>
        <p:spPr>
          <a:xfrm>
            <a:off x="214282" y="5572140"/>
            <a:ext cx="3000396" cy="857256"/>
          </a:xfrm>
          <a:prstGeom prst="roundRect">
            <a:avLst/>
          </a:prstGeom>
          <a:solidFill>
            <a:schemeClr val="bg1">
              <a:lumMod val="85000"/>
            </a:schemeClr>
          </a:solidFill>
          <a:ln>
            <a:solidFill>
              <a:srgbClr val="FF0000"/>
            </a:solidFill>
          </a:ln>
        </p:spPr>
        <p:style>
          <a:lnRef idx="1">
            <a:schemeClr val="dk1"/>
          </a:lnRef>
          <a:fillRef idx="2">
            <a:schemeClr val="dk1"/>
          </a:fillRef>
          <a:effectRef idx="1">
            <a:schemeClr val="dk1"/>
          </a:effectRef>
          <a:fontRef idx="minor">
            <a:schemeClr val="dk1"/>
          </a:fontRef>
        </p:style>
        <p:txBody>
          <a:bodyPr rtlCol="0" anchor="ctr"/>
          <a:lstStyle/>
          <a:p>
            <a:pPr algn="ctr"/>
            <a:r>
              <a:rPr lang="fr-FR" sz="2800" b="1" dirty="0" smtClean="0">
                <a:solidFill>
                  <a:srgbClr val="FF0000"/>
                </a:solidFill>
              </a:rPr>
              <a:t>CONCLUSION</a:t>
            </a:r>
            <a:endParaRPr lang="fr-FR" sz="2800" b="1" dirty="0">
              <a:solidFill>
                <a:srgbClr val="FF0000"/>
              </a:solidFill>
            </a:endParaRPr>
          </a:p>
        </p:txBody>
      </p:sp>
      <p:sp>
        <p:nvSpPr>
          <p:cNvPr id="9" name="Ellipse 8"/>
          <p:cNvSpPr/>
          <p:nvPr/>
        </p:nvSpPr>
        <p:spPr>
          <a:xfrm>
            <a:off x="7572396" y="928670"/>
            <a:ext cx="857256" cy="71438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Ellipse 9"/>
          <p:cNvSpPr/>
          <p:nvPr/>
        </p:nvSpPr>
        <p:spPr>
          <a:xfrm>
            <a:off x="7786710" y="500042"/>
            <a:ext cx="785818" cy="71438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Ellipse 10"/>
          <p:cNvSpPr/>
          <p:nvPr/>
        </p:nvSpPr>
        <p:spPr>
          <a:xfrm>
            <a:off x="8143900" y="214290"/>
            <a:ext cx="428628" cy="4286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Organigramme : Carte perforée 12"/>
          <p:cNvSpPr/>
          <p:nvPr/>
        </p:nvSpPr>
        <p:spPr>
          <a:xfrm>
            <a:off x="214282" y="285728"/>
            <a:ext cx="2786082" cy="1071570"/>
          </a:xfrm>
          <a:prstGeom prst="flowChartPunchedCard">
            <a:avLst/>
          </a:prstGeom>
          <a:solidFill>
            <a:schemeClr val="bg1">
              <a:lumMod val="5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smtClean="0">
                <a:solidFill>
                  <a:schemeClr val="bg1"/>
                </a:solidFill>
              </a:rPr>
              <a:t>PARTIE II</a:t>
            </a:r>
            <a:endParaRPr lang="fr-FR" sz="4000" b="1" dirty="0">
              <a:solidFill>
                <a:schemeClr val="bg1"/>
              </a:solidFill>
            </a:endParaRPr>
          </a:p>
        </p:txBody>
      </p:sp>
      <p:cxnSp>
        <p:nvCxnSpPr>
          <p:cNvPr id="16" name="Connecteur droit 15"/>
          <p:cNvCxnSpPr/>
          <p:nvPr/>
        </p:nvCxnSpPr>
        <p:spPr>
          <a:xfrm>
            <a:off x="1357290" y="428604"/>
            <a:ext cx="1428760" cy="0"/>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cxnSp>
        <p:nvCxnSpPr>
          <p:cNvPr id="18" name="Connecteur droit 17"/>
          <p:cNvCxnSpPr/>
          <p:nvPr/>
        </p:nvCxnSpPr>
        <p:spPr>
          <a:xfrm>
            <a:off x="1357290" y="642918"/>
            <a:ext cx="142876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20" name="Connecteur droit 19"/>
          <p:cNvCxnSpPr/>
          <p:nvPr/>
        </p:nvCxnSpPr>
        <p:spPr>
          <a:xfrm>
            <a:off x="2071670" y="357166"/>
            <a:ext cx="857256" cy="571504"/>
          </a:xfrm>
          <a:prstGeom prst="line">
            <a:avLst/>
          </a:prstGeom>
        </p:spPr>
        <p:style>
          <a:lnRef idx="3">
            <a:schemeClr val="dk1"/>
          </a:lnRef>
          <a:fillRef idx="0">
            <a:schemeClr val="dk1"/>
          </a:fillRef>
          <a:effectRef idx="2">
            <a:schemeClr val="dk1"/>
          </a:effectRef>
          <a:fontRef idx="minor">
            <a:schemeClr val="tx1"/>
          </a:fontRef>
        </p:style>
      </p:cxnSp>
      <p:sp>
        <p:nvSpPr>
          <p:cNvPr id="15" name="Rectangle à coins arrondis 14"/>
          <p:cNvSpPr/>
          <p:nvPr/>
        </p:nvSpPr>
        <p:spPr>
          <a:xfrm>
            <a:off x="214282" y="4643446"/>
            <a:ext cx="2928958" cy="857256"/>
          </a:xfrm>
          <a:prstGeom prst="roundRect">
            <a:avLst/>
          </a:prstGeom>
          <a:solidFill>
            <a:srgbClr val="FF0000"/>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tx1"/>
                </a:solidFill>
              </a:rPr>
              <a:t>CHAPITRE IV</a:t>
            </a:r>
            <a:endParaRPr lang="fr-FR" sz="2800" b="1" dirty="0">
              <a:solidFill>
                <a:schemeClr val="tx1"/>
              </a:solidFill>
            </a:endParaRPr>
          </a:p>
        </p:txBody>
      </p:sp>
      <p:sp>
        <p:nvSpPr>
          <p:cNvPr id="17" name="Carré corné 16"/>
          <p:cNvSpPr/>
          <p:nvPr/>
        </p:nvSpPr>
        <p:spPr>
          <a:xfrm>
            <a:off x="3286116" y="1928802"/>
            <a:ext cx="2571768" cy="4572032"/>
          </a:xfrm>
          <a:prstGeom prst="foldedCorner">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SITUATION SIMPLE</a:t>
            </a:r>
          </a:p>
          <a:p>
            <a:r>
              <a:rPr lang="fr-FR" b="1" dirty="0" smtClean="0"/>
              <a:t>Un ballon pour chaque binôme les 2 élèves doivent effectuer des jonglages vers le haut puis envoyer la balle au dessus du filet vers le partenaire qui se trouve au camp adverse</a:t>
            </a:r>
          </a:p>
          <a:p>
            <a:r>
              <a:rPr lang="fr-FR" b="1" dirty="0" smtClean="0"/>
              <a:t>*après nous avons essayé de changer le partenaire nous avons travaillé avec mixité(fille ,garçon)</a:t>
            </a:r>
          </a:p>
          <a:p>
            <a:pPr algn="ctr"/>
            <a:endParaRPr lang="fr-FR" dirty="0"/>
          </a:p>
        </p:txBody>
      </p:sp>
      <p:sp>
        <p:nvSpPr>
          <p:cNvPr id="19" name="Carré corné 18"/>
          <p:cNvSpPr/>
          <p:nvPr/>
        </p:nvSpPr>
        <p:spPr>
          <a:xfrm>
            <a:off x="6143636" y="1928802"/>
            <a:ext cx="2786082" cy="4643470"/>
          </a:xfrm>
          <a:prstGeom prst="foldedCorner">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b="1" dirty="0" smtClean="0">
                <a:solidFill>
                  <a:schemeClr val="tx1"/>
                </a:solidFill>
              </a:rPr>
              <a:t>SITUATION MOTIV</a:t>
            </a:r>
            <a:r>
              <a:rPr lang="fr-FR" b="1" dirty="0" smtClean="0">
                <a:solidFill>
                  <a:schemeClr val="tx1"/>
                </a:solidFill>
              </a:rPr>
              <a:t>E</a:t>
            </a:r>
          </a:p>
          <a:p>
            <a:pPr lvl="0"/>
            <a:r>
              <a:rPr lang="fr-FR" sz="1600" dirty="0" smtClean="0">
                <a:solidFill>
                  <a:schemeClr val="tx1"/>
                </a:solidFill>
              </a:rPr>
              <a:t>pour cette situation on a tracé des espaces dans le camp adverse avec des cerceaux, où chaque espace est défini par des chiffres qui représentent la somme des points . </a:t>
            </a:r>
          </a:p>
          <a:p>
            <a:pPr lvl="0"/>
            <a:r>
              <a:rPr lang="fr-FR" sz="1600" dirty="0" smtClean="0">
                <a:solidFill>
                  <a:schemeClr val="tx1"/>
                </a:solidFill>
              </a:rPr>
              <a:t>les élèves du même groupe doivent essayer de gagner le plus de points en envoyant les balles vers les espaces marqués dans le camp adverse par la touche de balle. Enfin on calcule la somme des points réussi de chaque équipe et on désigne la gagnante</a:t>
            </a:r>
          </a:p>
          <a:p>
            <a:pPr algn="ctr"/>
            <a:endParaRPr lang="fr-FR"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428860" y="274638"/>
            <a:ext cx="6257940" cy="1143000"/>
          </a:xfrm>
        </p:spPr>
        <p:txBody>
          <a:bodyPr>
            <a:normAutofit fontScale="90000"/>
          </a:bodyPr>
          <a:lstStyle/>
          <a:p>
            <a:r>
              <a:rPr lang="fr-FR" sz="1800" b="1" dirty="0" smtClean="0"/>
              <a:t/>
            </a:r>
            <a:br>
              <a:rPr lang="fr-FR" sz="1800" b="1" dirty="0" smtClean="0"/>
            </a:br>
            <a:r>
              <a:rPr lang="fr-FR" b="1" dirty="0" smtClean="0"/>
              <a:t>CONCLUSION</a:t>
            </a:r>
            <a:r>
              <a:rPr lang="fr-FR" sz="1800" b="1" dirty="0" smtClean="0">
                <a:solidFill>
                  <a:srgbClr val="FF0000"/>
                </a:solidFill>
              </a:rPr>
              <a:t/>
            </a:r>
            <a:br>
              <a:rPr lang="fr-FR" sz="1800" b="1" dirty="0" smtClean="0">
                <a:solidFill>
                  <a:srgbClr val="FF0000"/>
                </a:solidFill>
              </a:rPr>
            </a:br>
            <a:r>
              <a:rPr lang="fr-FR" sz="1800" dirty="0" smtClean="0">
                <a:solidFill>
                  <a:srgbClr val="FF0000"/>
                </a:solidFill>
              </a:rPr>
              <a:t/>
            </a:r>
            <a:br>
              <a:rPr lang="fr-FR" sz="1800" dirty="0" smtClean="0">
                <a:solidFill>
                  <a:srgbClr val="FF0000"/>
                </a:solidFill>
              </a:rPr>
            </a:br>
            <a:endParaRPr lang="fr-FR" sz="2000" b="1" dirty="0">
              <a:solidFill>
                <a:srgbClr val="FF0000"/>
              </a:solidFill>
            </a:endParaRPr>
          </a:p>
        </p:txBody>
      </p:sp>
      <p:sp>
        <p:nvSpPr>
          <p:cNvPr id="3" name="Espace réservé du contenu 2"/>
          <p:cNvSpPr>
            <a:spLocks noGrp="1"/>
          </p:cNvSpPr>
          <p:nvPr>
            <p:ph idx="1"/>
          </p:nvPr>
        </p:nvSpPr>
        <p:spPr>
          <a:xfrm>
            <a:off x="3286116" y="1600200"/>
            <a:ext cx="5643602" cy="4900634"/>
          </a:xfrm>
        </p:spPr>
        <p:txBody>
          <a:bodyPr>
            <a:normAutofit fontScale="85000" lnSpcReduction="20000"/>
          </a:bodyPr>
          <a:lstStyle/>
          <a:p>
            <a:pPr>
              <a:buNone/>
            </a:pPr>
            <a:endParaRPr lang="fr-FR" sz="1400" dirty="0" smtClean="0"/>
          </a:p>
          <a:p>
            <a:pPr>
              <a:buNone/>
            </a:pPr>
            <a:r>
              <a:rPr lang="fr-FR" dirty="0" smtClean="0"/>
              <a:t>     </a:t>
            </a:r>
            <a:r>
              <a:rPr lang="fr-FR" sz="2000" dirty="0" smtClean="0"/>
              <a:t>Le but du présent projet était de comprendre, dans le contexte spécifique de l'éducation scolaire, la motivation des élèves du collège  envers la pratique de volley-ball pendant leur cours d'éducation physique</a:t>
            </a:r>
          </a:p>
          <a:p>
            <a:pPr>
              <a:buNone/>
            </a:pPr>
            <a:endParaRPr lang="fr-FR" sz="1400" dirty="0" smtClean="0"/>
          </a:p>
          <a:p>
            <a:pPr>
              <a:buNone/>
            </a:pPr>
            <a:r>
              <a:rPr lang="fr-FR" sz="2000" dirty="0" smtClean="0"/>
              <a:t>       La motivation autodéterminée des élèves pour la pratique de volley-ball pendant le cours d'éducation physique est influencée par une multitude de facteurs contextuels.</a:t>
            </a:r>
          </a:p>
          <a:p>
            <a:pPr>
              <a:buNone/>
            </a:pPr>
            <a:r>
              <a:rPr lang="fr-FR" sz="2000" dirty="0" smtClean="0"/>
              <a:t>        Parmi les facteurs clés du processus, il semble que la relation « professeur-élève »joue un rôle capital.</a:t>
            </a:r>
          </a:p>
          <a:p>
            <a:pPr>
              <a:buNone/>
            </a:pPr>
            <a:r>
              <a:rPr lang="fr-FR" sz="2000" dirty="0" smtClean="0"/>
              <a:t>       Les données actuelles sur la motivation, aident  l’enseignant à choisir et mettre en </a:t>
            </a:r>
            <a:r>
              <a:rPr lang="fr-FR" sz="2000" dirty="0" err="1" smtClean="0"/>
              <a:t>oeuvre</a:t>
            </a:r>
            <a:r>
              <a:rPr lang="fr-FR" sz="2000" dirty="0" smtClean="0"/>
              <a:t> des procédures d’enseignement propices à l’envie d’apprendre, et donc aussi favorables, de proche en proche, à l’apprentissage des élèves en éducation physique. En réalité, ces procédures agissent moins sur l’émergence d’une motivation, que sur la nature des buts qui gouvernent les conduites des élèves, mais la question qui se pose c'est : Est</a:t>
            </a:r>
            <a:r>
              <a:rPr lang="fr-FR" sz="2000" b="1" dirty="0" smtClean="0"/>
              <a:t> ce que la motivation est suffisante pour un efficace apprentissage ?</a:t>
            </a:r>
            <a:endParaRPr lang="fr-FR" sz="2000" dirty="0" smtClean="0"/>
          </a:p>
          <a:p>
            <a:pPr>
              <a:buNone/>
            </a:pPr>
            <a:endParaRPr lang="fr-FR" sz="2500" b="1" dirty="0" smtClean="0"/>
          </a:p>
        </p:txBody>
      </p:sp>
      <p:sp>
        <p:nvSpPr>
          <p:cNvPr id="5" name="Rectangle à coins arrondis 4"/>
          <p:cNvSpPr/>
          <p:nvPr/>
        </p:nvSpPr>
        <p:spPr>
          <a:xfrm>
            <a:off x="214282" y="1571612"/>
            <a:ext cx="2928958" cy="928694"/>
          </a:xfrm>
          <a:prstGeom prst="roundRect">
            <a:avLst/>
          </a:prstGeom>
          <a:solidFill>
            <a:schemeClr val="bg1">
              <a:lumMod val="85000"/>
            </a:schemeClr>
          </a:solidFill>
          <a:ln>
            <a:solidFill>
              <a:srgbClr val="FF0000"/>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rgbClr val="FF0000"/>
                </a:solidFill>
              </a:rPr>
              <a:t>CHAPITRE I</a:t>
            </a:r>
            <a:endParaRPr lang="fr-FR" sz="2800" b="1" dirty="0">
              <a:solidFill>
                <a:srgbClr val="FF0000"/>
              </a:solidFill>
            </a:endParaRPr>
          </a:p>
        </p:txBody>
      </p:sp>
      <p:sp>
        <p:nvSpPr>
          <p:cNvPr id="6" name="Rectangle à coins arrondis 5"/>
          <p:cNvSpPr/>
          <p:nvPr/>
        </p:nvSpPr>
        <p:spPr>
          <a:xfrm>
            <a:off x="214282" y="2714620"/>
            <a:ext cx="2928958" cy="857256"/>
          </a:xfrm>
          <a:prstGeom prst="roundRect">
            <a:avLst/>
          </a:prstGeom>
          <a:solidFill>
            <a:schemeClr val="bg1">
              <a:lumMod val="85000"/>
            </a:schemeClr>
          </a:solidFill>
          <a:ln>
            <a:solidFill>
              <a:srgbClr val="FF0000"/>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rgbClr val="FF0000"/>
                </a:solidFill>
              </a:rPr>
              <a:t>CHAPITRE II</a:t>
            </a:r>
            <a:endParaRPr lang="fr-FR" sz="2800" b="1" dirty="0">
              <a:solidFill>
                <a:srgbClr val="FF0000"/>
              </a:solidFill>
            </a:endParaRPr>
          </a:p>
        </p:txBody>
      </p:sp>
      <p:sp>
        <p:nvSpPr>
          <p:cNvPr id="7" name="Rectangle à coins arrondis 6"/>
          <p:cNvSpPr/>
          <p:nvPr/>
        </p:nvSpPr>
        <p:spPr>
          <a:xfrm>
            <a:off x="214282" y="3714752"/>
            <a:ext cx="2928958" cy="857256"/>
          </a:xfrm>
          <a:prstGeom prst="roundRect">
            <a:avLst/>
          </a:prstGeom>
          <a:solidFill>
            <a:schemeClr val="bg1">
              <a:lumMod val="8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FF0000"/>
                </a:solidFill>
              </a:rPr>
              <a:t>CHAPITRE III</a:t>
            </a:r>
            <a:endParaRPr lang="fr-FR" sz="2800" b="1" dirty="0">
              <a:solidFill>
                <a:srgbClr val="FF0000"/>
              </a:solidFill>
            </a:endParaRPr>
          </a:p>
        </p:txBody>
      </p:sp>
      <p:sp>
        <p:nvSpPr>
          <p:cNvPr id="8" name="Rectangle à coins arrondis 7"/>
          <p:cNvSpPr/>
          <p:nvPr/>
        </p:nvSpPr>
        <p:spPr>
          <a:xfrm>
            <a:off x="214282" y="5572140"/>
            <a:ext cx="3000396" cy="857256"/>
          </a:xfrm>
          <a:prstGeom prst="roundRect">
            <a:avLst/>
          </a:prstGeom>
          <a:solidFill>
            <a:srgbClr val="FF0000"/>
          </a:solidFill>
          <a:ln>
            <a:solidFill>
              <a:schemeClr val="bg1">
                <a:lumMod val="50000"/>
              </a:schemeClr>
            </a:solidFill>
          </a:ln>
        </p:spPr>
        <p:style>
          <a:lnRef idx="1">
            <a:schemeClr val="dk1"/>
          </a:lnRef>
          <a:fillRef idx="2">
            <a:schemeClr val="dk1"/>
          </a:fillRef>
          <a:effectRef idx="1">
            <a:schemeClr val="dk1"/>
          </a:effectRef>
          <a:fontRef idx="minor">
            <a:schemeClr val="dk1"/>
          </a:fontRef>
        </p:style>
        <p:txBody>
          <a:bodyPr rtlCol="0" anchor="ctr"/>
          <a:lstStyle/>
          <a:p>
            <a:pPr algn="ctr"/>
            <a:r>
              <a:rPr lang="fr-FR" sz="2800" b="1" dirty="0" smtClean="0">
                <a:solidFill>
                  <a:schemeClr val="tx1"/>
                </a:solidFill>
              </a:rPr>
              <a:t>CONCLUSION</a:t>
            </a:r>
            <a:endParaRPr lang="fr-FR" sz="2800" b="1" dirty="0">
              <a:solidFill>
                <a:schemeClr val="tx1"/>
              </a:solidFill>
            </a:endParaRPr>
          </a:p>
        </p:txBody>
      </p:sp>
      <p:sp>
        <p:nvSpPr>
          <p:cNvPr id="9" name="Ellipse 8"/>
          <p:cNvSpPr/>
          <p:nvPr/>
        </p:nvSpPr>
        <p:spPr>
          <a:xfrm>
            <a:off x="7572396" y="928670"/>
            <a:ext cx="857256" cy="71438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Ellipse 9"/>
          <p:cNvSpPr/>
          <p:nvPr/>
        </p:nvSpPr>
        <p:spPr>
          <a:xfrm>
            <a:off x="7786710" y="500042"/>
            <a:ext cx="785818" cy="71438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Ellipse 10"/>
          <p:cNvSpPr/>
          <p:nvPr/>
        </p:nvSpPr>
        <p:spPr>
          <a:xfrm>
            <a:off x="8143900" y="214290"/>
            <a:ext cx="428628" cy="4286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Organigramme : Carte perforée 12"/>
          <p:cNvSpPr/>
          <p:nvPr/>
        </p:nvSpPr>
        <p:spPr>
          <a:xfrm>
            <a:off x="214282" y="285728"/>
            <a:ext cx="2786082" cy="1071570"/>
          </a:xfrm>
          <a:prstGeom prst="flowChartPunchedCard">
            <a:avLst/>
          </a:prstGeom>
          <a:solidFill>
            <a:schemeClr val="bg1">
              <a:lumMod val="5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smtClean="0">
                <a:solidFill>
                  <a:schemeClr val="bg1"/>
                </a:solidFill>
              </a:rPr>
              <a:t>PARTIE II</a:t>
            </a:r>
            <a:endParaRPr lang="fr-FR" sz="4000" b="1" dirty="0">
              <a:solidFill>
                <a:schemeClr val="bg1"/>
              </a:solidFill>
            </a:endParaRPr>
          </a:p>
        </p:txBody>
      </p:sp>
      <p:cxnSp>
        <p:nvCxnSpPr>
          <p:cNvPr id="16" name="Connecteur droit 15"/>
          <p:cNvCxnSpPr/>
          <p:nvPr/>
        </p:nvCxnSpPr>
        <p:spPr>
          <a:xfrm>
            <a:off x="1357290" y="428604"/>
            <a:ext cx="1428760" cy="0"/>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cxnSp>
        <p:nvCxnSpPr>
          <p:cNvPr id="18" name="Connecteur droit 17"/>
          <p:cNvCxnSpPr/>
          <p:nvPr/>
        </p:nvCxnSpPr>
        <p:spPr>
          <a:xfrm>
            <a:off x="1357290" y="642918"/>
            <a:ext cx="1428760"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20" name="Connecteur droit 19"/>
          <p:cNvCxnSpPr/>
          <p:nvPr/>
        </p:nvCxnSpPr>
        <p:spPr>
          <a:xfrm>
            <a:off x="2071670" y="357166"/>
            <a:ext cx="857256" cy="571504"/>
          </a:xfrm>
          <a:prstGeom prst="line">
            <a:avLst/>
          </a:prstGeom>
        </p:spPr>
        <p:style>
          <a:lnRef idx="3">
            <a:schemeClr val="dk1"/>
          </a:lnRef>
          <a:fillRef idx="0">
            <a:schemeClr val="dk1"/>
          </a:fillRef>
          <a:effectRef idx="2">
            <a:schemeClr val="dk1"/>
          </a:effectRef>
          <a:fontRef idx="minor">
            <a:schemeClr val="tx1"/>
          </a:fontRef>
        </p:style>
      </p:cxnSp>
      <p:sp>
        <p:nvSpPr>
          <p:cNvPr id="15" name="Rectangle à coins arrondis 14"/>
          <p:cNvSpPr/>
          <p:nvPr/>
        </p:nvSpPr>
        <p:spPr>
          <a:xfrm>
            <a:off x="214282" y="4643446"/>
            <a:ext cx="2928958" cy="857256"/>
          </a:xfrm>
          <a:prstGeom prst="roundRect">
            <a:avLst/>
          </a:prstGeom>
          <a:solidFill>
            <a:schemeClr val="bg1">
              <a:lumMod val="7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FF0000"/>
                </a:solidFill>
              </a:rPr>
              <a:t>CHAPITRE IV</a:t>
            </a:r>
            <a:endParaRPr lang="fr-FR" sz="2800" b="1" dirty="0">
              <a:solidFill>
                <a:srgbClr val="FF0000"/>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C:\Users\oiu\Desktop\imagesZKL7QEQD.jpg"/>
          <p:cNvPicPr>
            <a:picLocks noGrp="1" noChangeAspect="1" noChangeArrowheads="1"/>
          </p:cNvPicPr>
          <p:nvPr>
            <p:ph idx="1"/>
          </p:nvPr>
        </p:nvPicPr>
        <p:blipFill>
          <a:blip r:embed="rId2" cstate="print"/>
          <a:srcRect/>
          <a:stretch>
            <a:fillRect/>
          </a:stretch>
        </p:blipFill>
        <p:spPr bwMode="auto">
          <a:xfrm>
            <a:off x="142844" y="285728"/>
            <a:ext cx="8858312" cy="6286544"/>
          </a:xfrm>
          <a:prstGeom prst="rect">
            <a:avLst/>
          </a:prstGeom>
          <a:noFill/>
        </p:spPr>
      </p:pic>
      <p:sp>
        <p:nvSpPr>
          <p:cNvPr id="2" name="Titre 1"/>
          <p:cNvSpPr>
            <a:spLocks noGrp="1"/>
          </p:cNvSpPr>
          <p:nvPr>
            <p:ph type="title"/>
          </p:nvPr>
        </p:nvSpPr>
        <p:spPr/>
        <p:txBody>
          <a:bodyPr/>
          <a:lstStyle/>
          <a:p>
            <a:r>
              <a:rPr lang="en-US" b="1" dirty="0" smtClean="0"/>
              <a:t>MERCI POUR VOTRE ATTENTION</a:t>
            </a:r>
            <a:endParaRPr lang="fr-FR" b="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Autofit/>
          </a:bodyPr>
          <a:lstStyle/>
          <a:p>
            <a:r>
              <a:rPr lang="en-US" sz="7200" dirty="0" smtClean="0"/>
              <a:t>Plan</a:t>
            </a:r>
            <a:endParaRPr lang="fr-FR" sz="7200" dirty="0"/>
          </a:p>
        </p:txBody>
      </p:sp>
      <p:sp>
        <p:nvSpPr>
          <p:cNvPr id="5" name="Rectangle à coins arrondis 4"/>
          <p:cNvSpPr/>
          <p:nvPr/>
        </p:nvSpPr>
        <p:spPr>
          <a:xfrm>
            <a:off x="285720" y="1928802"/>
            <a:ext cx="2857520" cy="928694"/>
          </a:xfrm>
          <a:prstGeom prst="roundRect">
            <a:avLst/>
          </a:prstGeom>
          <a:solidFill>
            <a:schemeClr val="bg1">
              <a:lumMod val="85000"/>
            </a:schemeClr>
          </a:solidFill>
          <a:ln>
            <a:solidFill>
              <a:srgbClr val="FF0000"/>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rgbClr val="FF0000"/>
                </a:solidFill>
              </a:rPr>
              <a:t>INTRODUCTION</a:t>
            </a:r>
            <a:endParaRPr lang="fr-FR" sz="2800" b="1" dirty="0">
              <a:solidFill>
                <a:srgbClr val="FF0000"/>
              </a:solidFill>
            </a:endParaRPr>
          </a:p>
        </p:txBody>
      </p:sp>
      <p:sp>
        <p:nvSpPr>
          <p:cNvPr id="6" name="Rectangle à coins arrondis 5"/>
          <p:cNvSpPr/>
          <p:nvPr/>
        </p:nvSpPr>
        <p:spPr>
          <a:xfrm>
            <a:off x="214282" y="3143248"/>
            <a:ext cx="2928958" cy="857256"/>
          </a:xfrm>
          <a:prstGeom prst="roundRect">
            <a:avLst/>
          </a:prstGeom>
          <a:solidFill>
            <a:srgbClr val="FF0000"/>
          </a:solidFill>
          <a:ln>
            <a:solidFill>
              <a:srgbClr val="FF0000"/>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chemeClr val="tx1"/>
                </a:solidFill>
              </a:rPr>
              <a:t>PARTIE I</a:t>
            </a:r>
          </a:p>
          <a:p>
            <a:pPr algn="ctr"/>
            <a:r>
              <a:rPr lang="en-US" b="1" dirty="0" smtClean="0">
                <a:solidFill>
                  <a:schemeClr val="tx1"/>
                </a:solidFill>
              </a:rPr>
              <a:t>CADRE THEORIQUE </a:t>
            </a:r>
            <a:endParaRPr lang="fr-FR" b="1" dirty="0">
              <a:solidFill>
                <a:schemeClr val="tx1"/>
              </a:solidFill>
            </a:endParaRPr>
          </a:p>
        </p:txBody>
      </p:sp>
      <p:sp>
        <p:nvSpPr>
          <p:cNvPr id="7" name="Rectangle à coins arrondis 6"/>
          <p:cNvSpPr/>
          <p:nvPr/>
        </p:nvSpPr>
        <p:spPr>
          <a:xfrm>
            <a:off x="214282" y="4429132"/>
            <a:ext cx="2928958" cy="857256"/>
          </a:xfrm>
          <a:prstGeom prst="roundRect">
            <a:avLst/>
          </a:prstGeom>
          <a:solidFill>
            <a:schemeClr val="bg1">
              <a:lumMod val="8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FF0000"/>
                </a:solidFill>
              </a:rPr>
              <a:t>PARTIE II</a:t>
            </a:r>
          </a:p>
          <a:p>
            <a:pPr algn="ctr"/>
            <a:r>
              <a:rPr lang="en-US" b="1" dirty="0" smtClean="0">
                <a:solidFill>
                  <a:schemeClr val="tx1"/>
                </a:solidFill>
              </a:rPr>
              <a:t>CADRE  METHODOLOGIQUE </a:t>
            </a:r>
            <a:endParaRPr lang="fr-FR" b="1" dirty="0">
              <a:solidFill>
                <a:schemeClr val="tx1"/>
              </a:solidFill>
            </a:endParaRPr>
          </a:p>
        </p:txBody>
      </p:sp>
      <p:sp>
        <p:nvSpPr>
          <p:cNvPr id="8" name="Rectangle à coins arrondis 7"/>
          <p:cNvSpPr/>
          <p:nvPr/>
        </p:nvSpPr>
        <p:spPr>
          <a:xfrm>
            <a:off x="214282" y="5572140"/>
            <a:ext cx="3000396" cy="857256"/>
          </a:xfrm>
          <a:prstGeom prst="roundRect">
            <a:avLst/>
          </a:prstGeom>
          <a:ln>
            <a:solidFill>
              <a:srgbClr val="FF0000"/>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rgbClr val="FF0000"/>
                </a:solidFill>
              </a:rPr>
              <a:t>CONCLUSION</a:t>
            </a:r>
            <a:endParaRPr lang="fr-FR" sz="2800" b="1" dirty="0">
              <a:solidFill>
                <a:srgbClr val="FF0000"/>
              </a:solidFill>
            </a:endParaRPr>
          </a:p>
        </p:txBody>
      </p:sp>
      <p:sp>
        <p:nvSpPr>
          <p:cNvPr id="9" name="Ellipse 8"/>
          <p:cNvSpPr/>
          <p:nvPr/>
        </p:nvSpPr>
        <p:spPr>
          <a:xfrm>
            <a:off x="7572396" y="928670"/>
            <a:ext cx="857256" cy="71438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Ellipse 9"/>
          <p:cNvSpPr/>
          <p:nvPr/>
        </p:nvSpPr>
        <p:spPr>
          <a:xfrm>
            <a:off x="7786710" y="500042"/>
            <a:ext cx="785818" cy="71438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Ellipse 10"/>
          <p:cNvSpPr/>
          <p:nvPr/>
        </p:nvSpPr>
        <p:spPr>
          <a:xfrm>
            <a:off x="8143900" y="214290"/>
            <a:ext cx="428628" cy="4286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aphicFrame>
        <p:nvGraphicFramePr>
          <p:cNvPr id="13" name="Espace réservé du contenu 12"/>
          <p:cNvGraphicFramePr>
            <a:graphicFrameLocks noGrp="1"/>
          </p:cNvGraphicFramePr>
          <p:nvPr>
            <p:ph idx="1"/>
          </p:nvPr>
        </p:nvGraphicFramePr>
        <p:xfrm>
          <a:off x="3243250" y="2000240"/>
          <a:ext cx="5900750" cy="41434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Autofit/>
          </a:bodyPr>
          <a:lstStyle/>
          <a:p>
            <a:r>
              <a:rPr lang="en-US" sz="7200" dirty="0" smtClean="0"/>
              <a:t>Plan</a:t>
            </a:r>
            <a:endParaRPr lang="fr-FR" sz="7200" dirty="0"/>
          </a:p>
        </p:txBody>
      </p:sp>
      <p:sp>
        <p:nvSpPr>
          <p:cNvPr id="5" name="Rectangle à coins arrondis 4"/>
          <p:cNvSpPr/>
          <p:nvPr/>
        </p:nvSpPr>
        <p:spPr>
          <a:xfrm>
            <a:off x="285720" y="1928802"/>
            <a:ext cx="2857520" cy="928694"/>
          </a:xfrm>
          <a:prstGeom prst="roundRect">
            <a:avLst/>
          </a:prstGeom>
          <a:solidFill>
            <a:schemeClr val="bg1">
              <a:lumMod val="85000"/>
            </a:schemeClr>
          </a:solidFill>
          <a:ln>
            <a:solidFill>
              <a:srgbClr val="FF0000"/>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rgbClr val="FF0000"/>
                </a:solidFill>
              </a:rPr>
              <a:t>INTRODUCTION</a:t>
            </a:r>
            <a:endParaRPr lang="fr-FR" sz="2800" b="1" dirty="0">
              <a:solidFill>
                <a:srgbClr val="FF0000"/>
              </a:solidFill>
            </a:endParaRPr>
          </a:p>
        </p:txBody>
      </p:sp>
      <p:sp>
        <p:nvSpPr>
          <p:cNvPr id="6" name="Rectangle à coins arrondis 5"/>
          <p:cNvSpPr/>
          <p:nvPr/>
        </p:nvSpPr>
        <p:spPr>
          <a:xfrm>
            <a:off x="214282" y="3143248"/>
            <a:ext cx="2928958" cy="857256"/>
          </a:xfrm>
          <a:prstGeom prst="roundRect">
            <a:avLst/>
          </a:prstGeom>
          <a:ln>
            <a:solidFill>
              <a:srgbClr val="FF0000"/>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rgbClr val="FF0000"/>
                </a:solidFill>
              </a:rPr>
              <a:t>PARTIE I</a:t>
            </a:r>
          </a:p>
          <a:p>
            <a:pPr algn="ctr"/>
            <a:r>
              <a:rPr lang="en-US" b="1" dirty="0" smtClean="0">
                <a:solidFill>
                  <a:schemeClr val="tx1"/>
                </a:solidFill>
              </a:rPr>
              <a:t>CADRE THEORIQUE </a:t>
            </a:r>
            <a:endParaRPr lang="fr-FR" b="1" dirty="0">
              <a:solidFill>
                <a:schemeClr val="tx1"/>
              </a:solidFill>
            </a:endParaRPr>
          </a:p>
        </p:txBody>
      </p:sp>
      <p:sp>
        <p:nvSpPr>
          <p:cNvPr id="7" name="Rectangle à coins arrondis 6"/>
          <p:cNvSpPr/>
          <p:nvPr/>
        </p:nvSpPr>
        <p:spPr>
          <a:xfrm>
            <a:off x="214282" y="4429132"/>
            <a:ext cx="2928958" cy="857256"/>
          </a:xfrm>
          <a:prstGeom prst="roundRect">
            <a:avLst/>
          </a:prstGeom>
          <a:solidFill>
            <a:srgbClr val="FF0000"/>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tx1"/>
                </a:solidFill>
              </a:rPr>
              <a:t>PARTIE II</a:t>
            </a:r>
          </a:p>
          <a:p>
            <a:pPr algn="ctr"/>
            <a:r>
              <a:rPr lang="en-US" b="1" dirty="0" smtClean="0">
                <a:solidFill>
                  <a:schemeClr val="tx1"/>
                </a:solidFill>
              </a:rPr>
              <a:t>CADRE  METHODOLOGIQUE </a:t>
            </a:r>
            <a:endParaRPr lang="fr-FR" b="1" dirty="0">
              <a:solidFill>
                <a:schemeClr val="tx1"/>
              </a:solidFill>
            </a:endParaRPr>
          </a:p>
        </p:txBody>
      </p:sp>
      <p:sp>
        <p:nvSpPr>
          <p:cNvPr id="8" name="Rectangle à coins arrondis 7"/>
          <p:cNvSpPr/>
          <p:nvPr/>
        </p:nvSpPr>
        <p:spPr>
          <a:xfrm>
            <a:off x="214282" y="5572140"/>
            <a:ext cx="3000396" cy="857256"/>
          </a:xfrm>
          <a:prstGeom prst="roundRect">
            <a:avLst/>
          </a:prstGeom>
          <a:ln>
            <a:solidFill>
              <a:srgbClr val="FF0000"/>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rgbClr val="FF0000"/>
                </a:solidFill>
              </a:rPr>
              <a:t>CONCLUSION</a:t>
            </a:r>
            <a:endParaRPr lang="fr-FR" sz="2800" b="1" dirty="0">
              <a:solidFill>
                <a:srgbClr val="FF0000"/>
              </a:solidFill>
            </a:endParaRPr>
          </a:p>
        </p:txBody>
      </p:sp>
      <p:sp>
        <p:nvSpPr>
          <p:cNvPr id="9" name="Ellipse 8"/>
          <p:cNvSpPr/>
          <p:nvPr/>
        </p:nvSpPr>
        <p:spPr>
          <a:xfrm>
            <a:off x="7572396" y="928670"/>
            <a:ext cx="857256" cy="71438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Ellipse 9"/>
          <p:cNvSpPr/>
          <p:nvPr/>
        </p:nvSpPr>
        <p:spPr>
          <a:xfrm>
            <a:off x="7786710" y="500042"/>
            <a:ext cx="785818" cy="71438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Ellipse 10"/>
          <p:cNvSpPr/>
          <p:nvPr/>
        </p:nvSpPr>
        <p:spPr>
          <a:xfrm>
            <a:off x="8143900" y="214290"/>
            <a:ext cx="428628" cy="4286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aphicFrame>
        <p:nvGraphicFramePr>
          <p:cNvPr id="13" name="Espace réservé du contenu 12"/>
          <p:cNvGraphicFramePr>
            <a:graphicFrameLocks noGrp="1"/>
          </p:cNvGraphicFramePr>
          <p:nvPr>
            <p:ph idx="1"/>
          </p:nvPr>
        </p:nvGraphicFramePr>
        <p:xfrm>
          <a:off x="3500430" y="1857364"/>
          <a:ext cx="5186370" cy="419736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Autofit/>
          </a:bodyPr>
          <a:lstStyle/>
          <a:p>
            <a:r>
              <a:rPr lang="en-US" sz="7200" dirty="0" smtClean="0"/>
              <a:t>Plan</a:t>
            </a:r>
            <a:endParaRPr lang="fr-FR" sz="7200" dirty="0"/>
          </a:p>
        </p:txBody>
      </p:sp>
      <p:sp>
        <p:nvSpPr>
          <p:cNvPr id="5" name="Rectangle à coins arrondis 4"/>
          <p:cNvSpPr/>
          <p:nvPr/>
        </p:nvSpPr>
        <p:spPr>
          <a:xfrm>
            <a:off x="285720" y="1928802"/>
            <a:ext cx="2857520" cy="928694"/>
          </a:xfrm>
          <a:prstGeom prst="roundRect">
            <a:avLst/>
          </a:prstGeom>
          <a:solidFill>
            <a:schemeClr val="bg1">
              <a:lumMod val="85000"/>
            </a:schemeClr>
          </a:solidFill>
          <a:ln>
            <a:solidFill>
              <a:srgbClr val="FF0000"/>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rgbClr val="FF0000"/>
                </a:solidFill>
              </a:rPr>
              <a:t>INTRODUCTION</a:t>
            </a:r>
            <a:endParaRPr lang="fr-FR" sz="2800" b="1" dirty="0">
              <a:solidFill>
                <a:srgbClr val="FF0000"/>
              </a:solidFill>
            </a:endParaRPr>
          </a:p>
        </p:txBody>
      </p:sp>
      <p:sp>
        <p:nvSpPr>
          <p:cNvPr id="6" name="Rectangle à coins arrondis 5"/>
          <p:cNvSpPr/>
          <p:nvPr/>
        </p:nvSpPr>
        <p:spPr>
          <a:xfrm>
            <a:off x="214282" y="3143248"/>
            <a:ext cx="2928958" cy="857256"/>
          </a:xfrm>
          <a:prstGeom prst="roundRect">
            <a:avLst/>
          </a:prstGeom>
          <a:ln>
            <a:solidFill>
              <a:srgbClr val="FF0000"/>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rgbClr val="FF0000"/>
                </a:solidFill>
              </a:rPr>
              <a:t>PARTIE I</a:t>
            </a:r>
          </a:p>
          <a:p>
            <a:pPr algn="ctr"/>
            <a:r>
              <a:rPr lang="en-US" b="1" dirty="0" smtClean="0">
                <a:solidFill>
                  <a:schemeClr val="tx1"/>
                </a:solidFill>
              </a:rPr>
              <a:t>CADRE THEORIQUE </a:t>
            </a:r>
            <a:endParaRPr lang="fr-FR" b="1" dirty="0">
              <a:solidFill>
                <a:schemeClr val="tx1"/>
              </a:solidFill>
            </a:endParaRPr>
          </a:p>
        </p:txBody>
      </p:sp>
      <p:sp>
        <p:nvSpPr>
          <p:cNvPr id="7" name="Rectangle à coins arrondis 6"/>
          <p:cNvSpPr/>
          <p:nvPr/>
        </p:nvSpPr>
        <p:spPr>
          <a:xfrm>
            <a:off x="214282" y="4429132"/>
            <a:ext cx="2928958" cy="857256"/>
          </a:xfrm>
          <a:prstGeom prst="roundRect">
            <a:avLst/>
          </a:prstGeom>
          <a:solidFill>
            <a:schemeClr val="bg1">
              <a:lumMod val="8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FF0000"/>
                </a:solidFill>
              </a:rPr>
              <a:t>PARTIE II</a:t>
            </a:r>
          </a:p>
          <a:p>
            <a:pPr algn="ctr"/>
            <a:r>
              <a:rPr lang="en-US" b="1" dirty="0" smtClean="0">
                <a:solidFill>
                  <a:schemeClr val="tx1"/>
                </a:solidFill>
              </a:rPr>
              <a:t>CADRE  METHODOLOGIQUE </a:t>
            </a:r>
            <a:endParaRPr lang="fr-FR" b="1" dirty="0">
              <a:solidFill>
                <a:schemeClr val="tx1"/>
              </a:solidFill>
            </a:endParaRPr>
          </a:p>
        </p:txBody>
      </p:sp>
      <p:sp>
        <p:nvSpPr>
          <p:cNvPr id="8" name="Rectangle à coins arrondis 7"/>
          <p:cNvSpPr/>
          <p:nvPr/>
        </p:nvSpPr>
        <p:spPr>
          <a:xfrm>
            <a:off x="214282" y="5572140"/>
            <a:ext cx="3000396" cy="857256"/>
          </a:xfrm>
          <a:prstGeom prst="roundRect">
            <a:avLst/>
          </a:prstGeom>
          <a:solidFill>
            <a:srgbClr val="FF0000"/>
          </a:solidFill>
          <a:ln>
            <a:solidFill>
              <a:srgbClr val="FF0000"/>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chemeClr val="tx1"/>
                </a:solidFill>
              </a:rPr>
              <a:t>CONCLUSION</a:t>
            </a:r>
            <a:endParaRPr lang="fr-FR" sz="2800" b="1" dirty="0">
              <a:solidFill>
                <a:schemeClr val="tx1"/>
              </a:solidFill>
            </a:endParaRPr>
          </a:p>
        </p:txBody>
      </p:sp>
      <p:sp>
        <p:nvSpPr>
          <p:cNvPr id="9" name="Ellipse 8"/>
          <p:cNvSpPr/>
          <p:nvPr/>
        </p:nvSpPr>
        <p:spPr>
          <a:xfrm>
            <a:off x="7572396" y="928670"/>
            <a:ext cx="857256" cy="71438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Ellipse 9"/>
          <p:cNvSpPr/>
          <p:nvPr/>
        </p:nvSpPr>
        <p:spPr>
          <a:xfrm>
            <a:off x="7786710" y="500042"/>
            <a:ext cx="785818" cy="71438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Ellipse 10"/>
          <p:cNvSpPr/>
          <p:nvPr/>
        </p:nvSpPr>
        <p:spPr>
          <a:xfrm>
            <a:off x="8143900" y="214290"/>
            <a:ext cx="428628" cy="4286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aphicFrame>
        <p:nvGraphicFramePr>
          <p:cNvPr id="13" name="Espace réservé du contenu 12"/>
          <p:cNvGraphicFramePr>
            <a:graphicFrameLocks noGrp="1"/>
          </p:cNvGraphicFramePr>
          <p:nvPr>
            <p:ph idx="1"/>
          </p:nvPr>
        </p:nvGraphicFramePr>
        <p:xfrm>
          <a:off x="3643306" y="1600200"/>
          <a:ext cx="5043494"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en-US" b="1" dirty="0" smtClean="0">
                <a:solidFill>
                  <a:srgbClr val="FF0000"/>
                </a:solidFill>
              </a:rPr>
              <a:t/>
            </a:r>
            <a:br>
              <a:rPr lang="en-US" b="1" dirty="0" smtClean="0">
                <a:solidFill>
                  <a:srgbClr val="FF0000"/>
                </a:solidFill>
              </a:rPr>
            </a:br>
            <a:r>
              <a:rPr lang="en-US" b="1" dirty="0">
                <a:solidFill>
                  <a:srgbClr val="FF0000"/>
                </a:solidFill>
              </a:rPr>
              <a:t/>
            </a:r>
            <a:br>
              <a:rPr lang="en-US" b="1" dirty="0">
                <a:solidFill>
                  <a:srgbClr val="FF0000"/>
                </a:solidFill>
              </a:rPr>
            </a:br>
            <a:r>
              <a:rPr lang="en-US" b="1" dirty="0" smtClean="0"/>
              <a:t>PERTINENCE DE TRAVAIL</a:t>
            </a:r>
            <a:r>
              <a:rPr lang="fr-FR" b="1" dirty="0" smtClean="0">
                <a:solidFill>
                  <a:srgbClr val="FF0000"/>
                </a:solidFill>
              </a:rPr>
              <a:t/>
            </a:r>
            <a:br>
              <a:rPr lang="fr-FR" b="1" dirty="0" smtClean="0">
                <a:solidFill>
                  <a:srgbClr val="FF0000"/>
                </a:solidFill>
              </a:rPr>
            </a:br>
            <a:r>
              <a:rPr lang="fr-FR" b="1" dirty="0" smtClean="0">
                <a:solidFill>
                  <a:srgbClr val="FF0000"/>
                </a:solidFill>
              </a:rPr>
              <a:t/>
            </a:r>
            <a:br>
              <a:rPr lang="fr-FR" b="1" dirty="0" smtClean="0">
                <a:solidFill>
                  <a:srgbClr val="FF0000"/>
                </a:solidFill>
              </a:rPr>
            </a:br>
            <a:endParaRPr lang="fr-FR" dirty="0"/>
          </a:p>
        </p:txBody>
      </p:sp>
      <p:sp>
        <p:nvSpPr>
          <p:cNvPr id="3" name="Espace réservé du contenu 2"/>
          <p:cNvSpPr>
            <a:spLocks noGrp="1"/>
          </p:cNvSpPr>
          <p:nvPr>
            <p:ph idx="1"/>
          </p:nvPr>
        </p:nvSpPr>
        <p:spPr>
          <a:xfrm>
            <a:off x="3500430" y="1600200"/>
            <a:ext cx="5429288" cy="4972072"/>
          </a:xfrm>
        </p:spPr>
        <p:txBody>
          <a:bodyPr>
            <a:normAutofit/>
          </a:bodyPr>
          <a:lstStyle/>
          <a:p>
            <a:pPr algn="just">
              <a:lnSpc>
                <a:spcPct val="200000"/>
              </a:lnSpc>
              <a:buNone/>
            </a:pPr>
            <a:r>
              <a:rPr lang="fr-FR" dirty="0"/>
              <a:t> </a:t>
            </a:r>
            <a:r>
              <a:rPr lang="fr-FR" dirty="0" smtClean="0"/>
              <a:t>       </a:t>
            </a:r>
            <a:r>
              <a:rPr lang="fr-FR" sz="1600" dirty="0" smtClean="0"/>
              <a:t>L'objectif </a:t>
            </a:r>
            <a:r>
              <a:rPr lang="fr-FR" sz="1600" dirty="0"/>
              <a:t>principal de notre recherche est de comprendre, dans le contexte    spécifique de l'éducation physique scolaire, que plusieurs conditions favorisent la motivation des élèves ,en effet la nouveauté des situations et des taches, l’utilisation des situations ludiques et la bonne  relation enseignant enseigné motivent les élèves et par conséquence augmentent leurs  envie d’apprendre.</a:t>
            </a:r>
          </a:p>
          <a:p>
            <a:pPr algn="just">
              <a:lnSpc>
                <a:spcPct val="200000"/>
              </a:lnSpc>
              <a:buFont typeface="Wingdings" pitchFamily="2" charset="2"/>
              <a:buChar char="v"/>
            </a:pPr>
            <a:endParaRPr lang="fr-FR" sz="1600" dirty="0"/>
          </a:p>
          <a:p>
            <a:pPr algn="just">
              <a:lnSpc>
                <a:spcPct val="200000"/>
              </a:lnSpc>
              <a:buNone/>
            </a:pPr>
            <a:endParaRPr lang="fr-FR" sz="1600" dirty="0"/>
          </a:p>
        </p:txBody>
      </p:sp>
      <p:sp>
        <p:nvSpPr>
          <p:cNvPr id="5" name="Rectangle à coins arrondis 4"/>
          <p:cNvSpPr/>
          <p:nvPr/>
        </p:nvSpPr>
        <p:spPr>
          <a:xfrm>
            <a:off x="285720" y="1928802"/>
            <a:ext cx="2857520" cy="928694"/>
          </a:xfrm>
          <a:prstGeom prst="roundRect">
            <a:avLst/>
          </a:prstGeom>
          <a:solidFill>
            <a:srgbClr val="FF0000"/>
          </a:solidFill>
          <a:ln>
            <a:solidFill>
              <a:srgbClr val="FF0000"/>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chemeClr val="tx1"/>
                </a:solidFill>
              </a:rPr>
              <a:t>PERTINENCE DE TRAVAIL</a:t>
            </a:r>
            <a:endParaRPr lang="fr-FR" sz="2800" b="1" dirty="0">
              <a:solidFill>
                <a:schemeClr val="tx1"/>
              </a:solidFill>
            </a:endParaRPr>
          </a:p>
        </p:txBody>
      </p:sp>
      <p:sp>
        <p:nvSpPr>
          <p:cNvPr id="6" name="Rectangle à coins arrondis 5"/>
          <p:cNvSpPr/>
          <p:nvPr/>
        </p:nvSpPr>
        <p:spPr>
          <a:xfrm>
            <a:off x="214282" y="3143248"/>
            <a:ext cx="2928958" cy="857256"/>
          </a:xfrm>
          <a:prstGeom prst="roundRect">
            <a:avLst/>
          </a:prstGeom>
          <a:ln>
            <a:solidFill>
              <a:srgbClr val="FF0000"/>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rgbClr val="FF0000"/>
                </a:solidFill>
              </a:rPr>
              <a:t>PROBLEMATIQUE</a:t>
            </a:r>
            <a:endParaRPr lang="fr-FR" sz="2800" b="1" dirty="0">
              <a:solidFill>
                <a:srgbClr val="FF0000"/>
              </a:solidFill>
            </a:endParaRPr>
          </a:p>
        </p:txBody>
      </p:sp>
      <p:sp>
        <p:nvSpPr>
          <p:cNvPr id="7" name="Rectangle à coins arrondis 6"/>
          <p:cNvSpPr/>
          <p:nvPr/>
        </p:nvSpPr>
        <p:spPr>
          <a:xfrm>
            <a:off x="214282" y="4429132"/>
            <a:ext cx="2928958" cy="857256"/>
          </a:xfrm>
          <a:prstGeom prst="roundRect">
            <a:avLst/>
          </a:prstGeom>
          <a:solidFill>
            <a:schemeClr val="bg1">
              <a:lumMod val="8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FF0000"/>
                </a:solidFill>
              </a:rPr>
              <a:t>HYPOTHESES</a:t>
            </a:r>
            <a:endParaRPr lang="fr-FR" sz="2800" b="1" dirty="0">
              <a:solidFill>
                <a:srgbClr val="FF0000"/>
              </a:solidFill>
            </a:endParaRPr>
          </a:p>
        </p:txBody>
      </p:sp>
      <p:sp>
        <p:nvSpPr>
          <p:cNvPr id="8" name="Rectangle à coins arrondis 7"/>
          <p:cNvSpPr/>
          <p:nvPr/>
        </p:nvSpPr>
        <p:spPr>
          <a:xfrm>
            <a:off x="214282" y="5572140"/>
            <a:ext cx="3000396" cy="857256"/>
          </a:xfrm>
          <a:prstGeom prst="roundRect">
            <a:avLst/>
          </a:prstGeom>
          <a:ln>
            <a:solidFill>
              <a:srgbClr val="FF0000"/>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rgbClr val="FF0000"/>
                </a:solidFill>
              </a:rPr>
              <a:t>LIMITATION DE TRAVAIL</a:t>
            </a:r>
            <a:endParaRPr lang="fr-FR" sz="2800" b="1" dirty="0">
              <a:solidFill>
                <a:srgbClr val="FF0000"/>
              </a:solidFill>
            </a:endParaRPr>
          </a:p>
        </p:txBody>
      </p:sp>
      <p:sp>
        <p:nvSpPr>
          <p:cNvPr id="9" name="Ellipse 8"/>
          <p:cNvSpPr/>
          <p:nvPr/>
        </p:nvSpPr>
        <p:spPr>
          <a:xfrm>
            <a:off x="7572396" y="928670"/>
            <a:ext cx="857256" cy="71438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Ellipse 9"/>
          <p:cNvSpPr/>
          <p:nvPr/>
        </p:nvSpPr>
        <p:spPr>
          <a:xfrm>
            <a:off x="7786710" y="500042"/>
            <a:ext cx="785818" cy="71438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Ellipse 10"/>
          <p:cNvSpPr/>
          <p:nvPr/>
        </p:nvSpPr>
        <p:spPr>
          <a:xfrm>
            <a:off x="8143900" y="214290"/>
            <a:ext cx="428628" cy="4286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en-US" b="1" dirty="0" smtClean="0"/>
              <a:t/>
            </a:r>
            <a:br>
              <a:rPr lang="en-US" b="1" dirty="0" smtClean="0"/>
            </a:br>
            <a:r>
              <a:rPr lang="en-US" sz="5300" b="1" dirty="0" smtClean="0"/>
              <a:t>PROBLEMATIQUE</a:t>
            </a:r>
            <a:r>
              <a:rPr lang="fr-FR" sz="5300" b="1" dirty="0" smtClean="0"/>
              <a:t/>
            </a:r>
            <a:br>
              <a:rPr lang="fr-FR" sz="5300" b="1" dirty="0" smtClean="0"/>
            </a:br>
            <a:r>
              <a:rPr lang="fr-FR" b="1" dirty="0" smtClean="0">
                <a:solidFill>
                  <a:srgbClr val="FF0000"/>
                </a:solidFill>
              </a:rPr>
              <a:t/>
            </a:r>
            <a:br>
              <a:rPr lang="fr-FR" b="1" dirty="0" smtClean="0">
                <a:solidFill>
                  <a:srgbClr val="FF0000"/>
                </a:solidFill>
              </a:rPr>
            </a:br>
            <a:endParaRPr lang="fr-FR" dirty="0"/>
          </a:p>
        </p:txBody>
      </p:sp>
      <p:sp>
        <p:nvSpPr>
          <p:cNvPr id="3" name="Espace réservé du contenu 2"/>
          <p:cNvSpPr>
            <a:spLocks noGrp="1"/>
          </p:cNvSpPr>
          <p:nvPr>
            <p:ph idx="1"/>
          </p:nvPr>
        </p:nvSpPr>
        <p:spPr>
          <a:xfrm>
            <a:off x="3500430" y="1600200"/>
            <a:ext cx="5429288" cy="4972072"/>
          </a:xfrm>
        </p:spPr>
        <p:txBody>
          <a:bodyPr>
            <a:normAutofit/>
          </a:bodyPr>
          <a:lstStyle/>
          <a:p>
            <a:pPr>
              <a:lnSpc>
                <a:spcPct val="300000"/>
              </a:lnSpc>
              <a:buFont typeface="Wingdings" pitchFamily="2" charset="2"/>
              <a:buChar char="q"/>
            </a:pPr>
            <a:r>
              <a:rPr lang="fr-FR" dirty="0" smtClean="0"/>
              <a:t>    </a:t>
            </a:r>
            <a:r>
              <a:rPr lang="fr-FR" sz="1400" b="1" dirty="0" smtClean="0"/>
              <a:t>Pourquoi certains élèves s’engagent –ils plus fort dans une activité que d’autres ?</a:t>
            </a:r>
          </a:p>
          <a:p>
            <a:pPr>
              <a:lnSpc>
                <a:spcPct val="300000"/>
              </a:lnSpc>
              <a:buFont typeface="Wingdings" pitchFamily="2" charset="2"/>
              <a:buChar char="q"/>
            </a:pPr>
            <a:r>
              <a:rPr lang="fr-FR" sz="1400" b="1" dirty="0" smtClean="0"/>
              <a:t>          Pourquoi les élèves sont ils démotivés ?    </a:t>
            </a:r>
          </a:p>
          <a:p>
            <a:pPr>
              <a:lnSpc>
                <a:spcPct val="300000"/>
              </a:lnSpc>
              <a:buFont typeface="Wingdings" pitchFamily="2" charset="2"/>
              <a:buChar char="q"/>
            </a:pPr>
            <a:r>
              <a:rPr lang="fr-FR" sz="1400" b="1" dirty="0" smtClean="0"/>
              <a:t>          Comment motiver et faire travailler efficacement les élèves ?</a:t>
            </a:r>
          </a:p>
          <a:p>
            <a:pPr>
              <a:buNone/>
            </a:pPr>
            <a:endParaRPr lang="fr-FR" dirty="0"/>
          </a:p>
          <a:p>
            <a:pPr>
              <a:buNone/>
            </a:pPr>
            <a:endParaRPr lang="fr-FR" dirty="0"/>
          </a:p>
        </p:txBody>
      </p:sp>
      <p:sp>
        <p:nvSpPr>
          <p:cNvPr id="5" name="Rectangle à coins arrondis 4"/>
          <p:cNvSpPr/>
          <p:nvPr/>
        </p:nvSpPr>
        <p:spPr>
          <a:xfrm>
            <a:off x="285720" y="1928802"/>
            <a:ext cx="2857520" cy="928694"/>
          </a:xfrm>
          <a:prstGeom prst="roundRect">
            <a:avLst/>
          </a:prstGeom>
          <a:ln>
            <a:solidFill>
              <a:srgbClr val="FF0000"/>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rgbClr val="FF0000"/>
                </a:solidFill>
              </a:rPr>
              <a:t>PERTINENCE DE TRAVAIL</a:t>
            </a:r>
            <a:endParaRPr lang="fr-FR" sz="2800" b="1" dirty="0">
              <a:solidFill>
                <a:srgbClr val="FF0000"/>
              </a:solidFill>
            </a:endParaRPr>
          </a:p>
        </p:txBody>
      </p:sp>
      <p:sp>
        <p:nvSpPr>
          <p:cNvPr id="6" name="Rectangle à coins arrondis 5"/>
          <p:cNvSpPr/>
          <p:nvPr/>
        </p:nvSpPr>
        <p:spPr>
          <a:xfrm>
            <a:off x="214282" y="3143248"/>
            <a:ext cx="2928958" cy="857256"/>
          </a:xfrm>
          <a:prstGeom prst="roundRect">
            <a:avLst/>
          </a:prstGeom>
          <a:solidFill>
            <a:srgbClr val="FF0000"/>
          </a:solidFill>
          <a:ln>
            <a:solidFill>
              <a:srgbClr val="FF0000"/>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chemeClr val="tx1"/>
                </a:solidFill>
              </a:rPr>
              <a:t>PROBLEMATIQUE</a:t>
            </a:r>
            <a:endParaRPr lang="fr-FR" sz="2800" b="1" dirty="0">
              <a:solidFill>
                <a:schemeClr val="tx1"/>
              </a:solidFill>
            </a:endParaRPr>
          </a:p>
        </p:txBody>
      </p:sp>
      <p:sp>
        <p:nvSpPr>
          <p:cNvPr id="7" name="Rectangle à coins arrondis 6"/>
          <p:cNvSpPr/>
          <p:nvPr/>
        </p:nvSpPr>
        <p:spPr>
          <a:xfrm>
            <a:off x="214282" y="4429132"/>
            <a:ext cx="2928958" cy="857256"/>
          </a:xfrm>
          <a:prstGeom prst="roundRect">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FF0000"/>
                </a:solidFill>
              </a:rPr>
              <a:t>HYPOTHESES</a:t>
            </a:r>
            <a:endParaRPr lang="fr-FR" sz="2800" b="1" dirty="0">
              <a:solidFill>
                <a:srgbClr val="FF0000"/>
              </a:solidFill>
            </a:endParaRPr>
          </a:p>
        </p:txBody>
      </p:sp>
      <p:sp>
        <p:nvSpPr>
          <p:cNvPr id="8" name="Rectangle à coins arrondis 7"/>
          <p:cNvSpPr/>
          <p:nvPr/>
        </p:nvSpPr>
        <p:spPr>
          <a:xfrm>
            <a:off x="214282" y="5572140"/>
            <a:ext cx="3000396" cy="857256"/>
          </a:xfrm>
          <a:prstGeom prst="roundRect">
            <a:avLst/>
          </a:prstGeom>
          <a:ln>
            <a:solidFill>
              <a:srgbClr val="FF0000"/>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rgbClr val="FF0000"/>
                </a:solidFill>
              </a:rPr>
              <a:t>LIMITATION DE TRAVAIL</a:t>
            </a:r>
            <a:endParaRPr lang="fr-FR" sz="2800" b="1" dirty="0">
              <a:solidFill>
                <a:srgbClr val="FF0000"/>
              </a:solidFill>
            </a:endParaRPr>
          </a:p>
        </p:txBody>
      </p:sp>
      <p:sp>
        <p:nvSpPr>
          <p:cNvPr id="9" name="Ellipse 8"/>
          <p:cNvSpPr/>
          <p:nvPr/>
        </p:nvSpPr>
        <p:spPr>
          <a:xfrm>
            <a:off x="7572396" y="928670"/>
            <a:ext cx="857256" cy="71438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Ellipse 9"/>
          <p:cNvSpPr/>
          <p:nvPr/>
        </p:nvSpPr>
        <p:spPr>
          <a:xfrm>
            <a:off x="7786710" y="500042"/>
            <a:ext cx="785818" cy="71438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Ellipse 10"/>
          <p:cNvSpPr/>
          <p:nvPr/>
        </p:nvSpPr>
        <p:spPr>
          <a:xfrm>
            <a:off x="8143900" y="214290"/>
            <a:ext cx="428628" cy="4286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en-US" sz="5300" b="1" dirty="0" smtClean="0"/>
              <a:t>HYPOTHESES</a:t>
            </a:r>
            <a:r>
              <a:rPr lang="fr-FR" b="1" dirty="0" smtClean="0">
                <a:solidFill>
                  <a:srgbClr val="FF0000"/>
                </a:solidFill>
              </a:rPr>
              <a:t/>
            </a:r>
            <a:br>
              <a:rPr lang="fr-FR" b="1" dirty="0" smtClean="0">
                <a:solidFill>
                  <a:srgbClr val="FF0000"/>
                </a:solidFill>
              </a:rPr>
            </a:br>
            <a:endParaRPr lang="fr-FR" dirty="0"/>
          </a:p>
        </p:txBody>
      </p:sp>
      <p:sp>
        <p:nvSpPr>
          <p:cNvPr id="3" name="Espace réservé du contenu 2"/>
          <p:cNvSpPr>
            <a:spLocks noGrp="1"/>
          </p:cNvSpPr>
          <p:nvPr>
            <p:ph idx="1"/>
          </p:nvPr>
        </p:nvSpPr>
        <p:spPr>
          <a:xfrm>
            <a:off x="3500430" y="1600200"/>
            <a:ext cx="5429288" cy="4972072"/>
          </a:xfrm>
        </p:spPr>
        <p:txBody>
          <a:bodyPr>
            <a:normAutofit/>
          </a:bodyPr>
          <a:lstStyle/>
          <a:p>
            <a:pPr>
              <a:buFont typeface="Wingdings" pitchFamily="2" charset="2"/>
              <a:buChar char="v"/>
            </a:pPr>
            <a:endParaRPr lang="fr-FR" dirty="0" smtClean="0"/>
          </a:p>
          <a:p>
            <a:pPr>
              <a:lnSpc>
                <a:spcPct val="300000"/>
              </a:lnSpc>
              <a:buFont typeface="Wingdings" pitchFamily="2" charset="2"/>
              <a:buChar char="q"/>
            </a:pPr>
            <a:r>
              <a:rPr lang="fr-FR" dirty="0"/>
              <a:t> </a:t>
            </a:r>
            <a:r>
              <a:rPr lang="fr-FR" dirty="0" smtClean="0"/>
              <a:t>  </a:t>
            </a:r>
            <a:r>
              <a:rPr lang="fr-FR" sz="1800" b="1" dirty="0" smtClean="0"/>
              <a:t>Des </a:t>
            </a:r>
            <a:r>
              <a:rPr lang="fr-FR" sz="1800" b="1" dirty="0"/>
              <a:t>situations </a:t>
            </a:r>
            <a:r>
              <a:rPr lang="fr-FR" sz="1800" b="1" dirty="0" smtClean="0"/>
              <a:t>ludiques.</a:t>
            </a:r>
            <a:endParaRPr lang="fr-FR" sz="1800" b="1" dirty="0"/>
          </a:p>
          <a:p>
            <a:pPr>
              <a:lnSpc>
                <a:spcPct val="300000"/>
              </a:lnSpc>
              <a:buFont typeface="Wingdings" pitchFamily="2" charset="2"/>
              <a:buChar char="q"/>
            </a:pPr>
            <a:r>
              <a:rPr lang="fr-FR" sz="1800" b="1" dirty="0"/>
              <a:t>La variation des </a:t>
            </a:r>
            <a:r>
              <a:rPr lang="fr-FR" sz="1800" b="1" dirty="0" smtClean="0"/>
              <a:t>situations et la </a:t>
            </a:r>
            <a:r>
              <a:rPr lang="fr-FR" sz="1800" b="1" dirty="0"/>
              <a:t>nouveauté des </a:t>
            </a:r>
            <a:r>
              <a:rPr lang="fr-FR" sz="1800" b="1" dirty="0" smtClean="0"/>
              <a:t>tâches.</a:t>
            </a:r>
            <a:endParaRPr lang="fr-FR" sz="1800" b="1" dirty="0"/>
          </a:p>
          <a:p>
            <a:pPr>
              <a:lnSpc>
                <a:spcPct val="300000"/>
              </a:lnSpc>
              <a:buFont typeface="Wingdings" pitchFamily="2" charset="2"/>
              <a:buChar char="q"/>
            </a:pPr>
            <a:r>
              <a:rPr lang="fr-FR" sz="1800" b="1" dirty="0"/>
              <a:t>Le choix du </a:t>
            </a:r>
            <a:r>
              <a:rPr lang="fr-FR" sz="1800" b="1" dirty="0" smtClean="0"/>
              <a:t>style pédagogique</a:t>
            </a:r>
            <a:r>
              <a:rPr lang="en-US" sz="1800" b="1" dirty="0" smtClean="0"/>
              <a:t>.</a:t>
            </a:r>
            <a:endParaRPr lang="fr-FR" sz="1800" b="1" dirty="0"/>
          </a:p>
          <a:p>
            <a:endParaRPr lang="fr-FR" dirty="0"/>
          </a:p>
        </p:txBody>
      </p:sp>
      <p:sp>
        <p:nvSpPr>
          <p:cNvPr id="5" name="Rectangle à coins arrondis 4"/>
          <p:cNvSpPr/>
          <p:nvPr/>
        </p:nvSpPr>
        <p:spPr>
          <a:xfrm>
            <a:off x="285720" y="1928802"/>
            <a:ext cx="2857520" cy="928694"/>
          </a:xfrm>
          <a:prstGeom prst="roundRect">
            <a:avLst/>
          </a:prstGeom>
          <a:solidFill>
            <a:schemeClr val="bg1">
              <a:lumMod val="85000"/>
            </a:schemeClr>
          </a:solidFill>
          <a:ln>
            <a:solidFill>
              <a:srgbClr val="FF0000"/>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rgbClr val="FF0000"/>
                </a:solidFill>
              </a:rPr>
              <a:t>PERTINENCE DE TRAVAIL</a:t>
            </a:r>
            <a:endParaRPr lang="fr-FR" sz="2800" b="1" dirty="0">
              <a:solidFill>
                <a:srgbClr val="FF0000"/>
              </a:solidFill>
            </a:endParaRPr>
          </a:p>
        </p:txBody>
      </p:sp>
      <p:sp>
        <p:nvSpPr>
          <p:cNvPr id="6" name="Rectangle à coins arrondis 5"/>
          <p:cNvSpPr/>
          <p:nvPr/>
        </p:nvSpPr>
        <p:spPr>
          <a:xfrm>
            <a:off x="214282" y="3143248"/>
            <a:ext cx="2928958" cy="857256"/>
          </a:xfrm>
          <a:prstGeom prst="roundRect">
            <a:avLst/>
          </a:prstGeom>
          <a:solidFill>
            <a:schemeClr val="bg1">
              <a:lumMod val="85000"/>
            </a:schemeClr>
          </a:solidFill>
          <a:ln>
            <a:solidFill>
              <a:srgbClr val="FF0000"/>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rgbClr val="FF0000"/>
                </a:solidFill>
              </a:rPr>
              <a:t>PROBLEMATIQUE</a:t>
            </a:r>
            <a:endParaRPr lang="fr-FR" sz="2800" b="1" dirty="0">
              <a:solidFill>
                <a:srgbClr val="FF0000"/>
              </a:solidFill>
            </a:endParaRPr>
          </a:p>
        </p:txBody>
      </p:sp>
      <p:sp>
        <p:nvSpPr>
          <p:cNvPr id="7" name="Rectangle à coins arrondis 6"/>
          <p:cNvSpPr/>
          <p:nvPr/>
        </p:nvSpPr>
        <p:spPr>
          <a:xfrm>
            <a:off x="214282" y="4429132"/>
            <a:ext cx="2928958" cy="857256"/>
          </a:xfrm>
          <a:prstGeom prst="roundRect">
            <a:avLst/>
          </a:prstGeom>
          <a:solidFill>
            <a:srgbClr val="FF0000"/>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tx1"/>
                </a:solidFill>
              </a:rPr>
              <a:t>HYPOTHESE</a:t>
            </a:r>
            <a:r>
              <a:rPr lang="en-US" b="1" dirty="0" smtClean="0">
                <a:solidFill>
                  <a:srgbClr val="FF0000"/>
                </a:solidFill>
              </a:rPr>
              <a:t>S</a:t>
            </a:r>
            <a:endParaRPr lang="fr-FR" b="1" dirty="0">
              <a:solidFill>
                <a:srgbClr val="FF0000"/>
              </a:solidFill>
            </a:endParaRPr>
          </a:p>
        </p:txBody>
      </p:sp>
      <p:sp>
        <p:nvSpPr>
          <p:cNvPr id="8" name="Rectangle à coins arrondis 7"/>
          <p:cNvSpPr/>
          <p:nvPr/>
        </p:nvSpPr>
        <p:spPr>
          <a:xfrm>
            <a:off x="214282" y="5572140"/>
            <a:ext cx="3000396" cy="857256"/>
          </a:xfrm>
          <a:prstGeom prst="roundRect">
            <a:avLst/>
          </a:prstGeom>
          <a:solidFill>
            <a:schemeClr val="bg1">
              <a:lumMod val="85000"/>
            </a:schemeClr>
          </a:solidFill>
          <a:ln>
            <a:solidFill>
              <a:srgbClr val="FF0000"/>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rgbClr val="FF0000"/>
                </a:solidFill>
              </a:rPr>
              <a:t>LIMITATION DE TRAVAIL</a:t>
            </a:r>
            <a:endParaRPr lang="fr-FR" sz="2800" b="1" dirty="0">
              <a:solidFill>
                <a:srgbClr val="FF0000"/>
              </a:solidFill>
            </a:endParaRPr>
          </a:p>
        </p:txBody>
      </p:sp>
      <p:sp>
        <p:nvSpPr>
          <p:cNvPr id="9" name="Ellipse 8"/>
          <p:cNvSpPr/>
          <p:nvPr/>
        </p:nvSpPr>
        <p:spPr>
          <a:xfrm>
            <a:off x="7572396" y="928670"/>
            <a:ext cx="857256" cy="71438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Ellipse 9"/>
          <p:cNvSpPr/>
          <p:nvPr/>
        </p:nvSpPr>
        <p:spPr>
          <a:xfrm>
            <a:off x="7786710" y="500042"/>
            <a:ext cx="785818" cy="71438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Ellipse 10"/>
          <p:cNvSpPr/>
          <p:nvPr/>
        </p:nvSpPr>
        <p:spPr>
          <a:xfrm>
            <a:off x="8143900" y="214290"/>
            <a:ext cx="428628" cy="4286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en-US" b="1" dirty="0" smtClean="0">
                <a:solidFill>
                  <a:srgbClr val="FF0000"/>
                </a:solidFill>
              </a:rPr>
              <a:t/>
            </a:r>
            <a:br>
              <a:rPr lang="en-US" b="1" dirty="0" smtClean="0">
                <a:solidFill>
                  <a:srgbClr val="FF0000"/>
                </a:solidFill>
              </a:rPr>
            </a:br>
            <a:r>
              <a:rPr lang="en-US" b="1" dirty="0">
                <a:solidFill>
                  <a:srgbClr val="FF0000"/>
                </a:solidFill>
              </a:rPr>
              <a:t/>
            </a:r>
            <a:br>
              <a:rPr lang="en-US" b="1" dirty="0">
                <a:solidFill>
                  <a:srgbClr val="FF0000"/>
                </a:solidFill>
              </a:rPr>
            </a:br>
            <a:r>
              <a:rPr lang="en-US" b="1" dirty="0" smtClean="0"/>
              <a:t>LIMITATION DE TRAVAIL</a:t>
            </a:r>
            <a:r>
              <a:rPr lang="fr-FR" b="1" dirty="0" smtClean="0">
                <a:solidFill>
                  <a:srgbClr val="FF0000"/>
                </a:solidFill>
              </a:rPr>
              <a:t/>
            </a:r>
            <a:br>
              <a:rPr lang="fr-FR" b="1" dirty="0" smtClean="0">
                <a:solidFill>
                  <a:srgbClr val="FF0000"/>
                </a:solidFill>
              </a:rPr>
            </a:br>
            <a:r>
              <a:rPr lang="fr-FR" b="1" dirty="0" smtClean="0">
                <a:solidFill>
                  <a:srgbClr val="FF0000"/>
                </a:solidFill>
              </a:rPr>
              <a:t/>
            </a:r>
            <a:br>
              <a:rPr lang="fr-FR" b="1" dirty="0" smtClean="0">
                <a:solidFill>
                  <a:srgbClr val="FF0000"/>
                </a:solidFill>
              </a:rPr>
            </a:br>
            <a:endParaRPr lang="fr-FR" dirty="0"/>
          </a:p>
        </p:txBody>
      </p:sp>
      <p:sp>
        <p:nvSpPr>
          <p:cNvPr id="3" name="Espace réservé du contenu 2"/>
          <p:cNvSpPr>
            <a:spLocks noGrp="1"/>
          </p:cNvSpPr>
          <p:nvPr>
            <p:ph idx="1"/>
          </p:nvPr>
        </p:nvSpPr>
        <p:spPr>
          <a:xfrm>
            <a:off x="3500430" y="1600200"/>
            <a:ext cx="5429288" cy="4972072"/>
          </a:xfrm>
        </p:spPr>
        <p:txBody>
          <a:bodyPr>
            <a:normAutofit/>
          </a:bodyPr>
          <a:lstStyle/>
          <a:p>
            <a:pPr>
              <a:buFont typeface="Wingdings" pitchFamily="2" charset="2"/>
              <a:buChar char="v"/>
            </a:pPr>
            <a:endParaRPr lang="fr-FR" dirty="0" smtClean="0"/>
          </a:p>
          <a:p>
            <a:pPr>
              <a:buNone/>
            </a:pPr>
            <a:endParaRPr lang="fr-FR" dirty="0"/>
          </a:p>
          <a:p>
            <a:pPr>
              <a:lnSpc>
                <a:spcPct val="300000"/>
              </a:lnSpc>
            </a:pPr>
            <a:r>
              <a:rPr lang="fr-FR" sz="1600" b="1" dirty="0" smtClean="0"/>
              <a:t>Nous avons orienté notre étude sur l’APS DE VOLLEY-BALL qui appartient à la famille des sports collectifs de renvois.</a:t>
            </a:r>
          </a:p>
          <a:p>
            <a:pPr>
              <a:buNone/>
            </a:pPr>
            <a:r>
              <a:rPr lang="fr-FR" dirty="0" smtClean="0"/>
              <a:t> </a:t>
            </a:r>
          </a:p>
          <a:p>
            <a:pPr>
              <a:buNone/>
            </a:pPr>
            <a:endParaRPr lang="fr-FR" dirty="0"/>
          </a:p>
        </p:txBody>
      </p:sp>
      <p:sp>
        <p:nvSpPr>
          <p:cNvPr id="5" name="Rectangle à coins arrondis 4"/>
          <p:cNvSpPr/>
          <p:nvPr/>
        </p:nvSpPr>
        <p:spPr>
          <a:xfrm>
            <a:off x="285720" y="1928802"/>
            <a:ext cx="2857520" cy="928694"/>
          </a:xfrm>
          <a:prstGeom prst="roundRect">
            <a:avLst/>
          </a:prstGeom>
          <a:solidFill>
            <a:schemeClr val="bg1">
              <a:lumMod val="85000"/>
            </a:schemeClr>
          </a:solidFill>
          <a:ln>
            <a:solidFill>
              <a:srgbClr val="FF0000"/>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rgbClr val="FF0000"/>
                </a:solidFill>
              </a:rPr>
              <a:t>PERTINENCE DE TRAVAIL</a:t>
            </a:r>
            <a:endParaRPr lang="fr-FR" sz="2800" b="1" dirty="0">
              <a:solidFill>
                <a:srgbClr val="FF0000"/>
              </a:solidFill>
            </a:endParaRPr>
          </a:p>
        </p:txBody>
      </p:sp>
      <p:sp>
        <p:nvSpPr>
          <p:cNvPr id="6" name="Rectangle à coins arrondis 5"/>
          <p:cNvSpPr/>
          <p:nvPr/>
        </p:nvSpPr>
        <p:spPr>
          <a:xfrm>
            <a:off x="214282" y="3143248"/>
            <a:ext cx="2928958" cy="857256"/>
          </a:xfrm>
          <a:prstGeom prst="roundRect">
            <a:avLst/>
          </a:prstGeom>
          <a:solidFill>
            <a:schemeClr val="bg1">
              <a:lumMod val="85000"/>
            </a:schemeClr>
          </a:solidFill>
          <a:ln>
            <a:solidFill>
              <a:srgbClr val="FF0000"/>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rgbClr val="FF0000"/>
                </a:solidFill>
              </a:rPr>
              <a:t>PROBLEMATIQUE</a:t>
            </a:r>
            <a:endParaRPr lang="fr-FR" sz="2800" b="1" dirty="0">
              <a:solidFill>
                <a:srgbClr val="FF0000"/>
              </a:solidFill>
            </a:endParaRPr>
          </a:p>
        </p:txBody>
      </p:sp>
      <p:sp>
        <p:nvSpPr>
          <p:cNvPr id="7" name="Rectangle à coins arrondis 6"/>
          <p:cNvSpPr/>
          <p:nvPr/>
        </p:nvSpPr>
        <p:spPr>
          <a:xfrm>
            <a:off x="214282" y="4429132"/>
            <a:ext cx="2928958" cy="857256"/>
          </a:xfrm>
          <a:prstGeom prst="roundRect">
            <a:avLst/>
          </a:prstGeom>
          <a:solidFill>
            <a:schemeClr val="bg1">
              <a:lumMod val="8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FF0000"/>
                </a:solidFill>
              </a:rPr>
              <a:t>HYPOTHESES</a:t>
            </a:r>
            <a:endParaRPr lang="fr-FR" sz="2800" b="1" dirty="0">
              <a:solidFill>
                <a:srgbClr val="FF0000"/>
              </a:solidFill>
            </a:endParaRPr>
          </a:p>
        </p:txBody>
      </p:sp>
      <p:sp>
        <p:nvSpPr>
          <p:cNvPr id="8" name="Rectangle à coins arrondis 7"/>
          <p:cNvSpPr/>
          <p:nvPr/>
        </p:nvSpPr>
        <p:spPr>
          <a:xfrm>
            <a:off x="214282" y="5572140"/>
            <a:ext cx="3000396" cy="857256"/>
          </a:xfrm>
          <a:prstGeom prst="roundRect">
            <a:avLst/>
          </a:prstGeom>
          <a:solidFill>
            <a:srgbClr val="FF0000"/>
          </a:solidFill>
          <a:ln>
            <a:solidFill>
              <a:srgbClr val="FF0000"/>
            </a:solidFill>
          </a:ln>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smtClean="0">
                <a:solidFill>
                  <a:schemeClr val="tx1"/>
                </a:solidFill>
              </a:rPr>
              <a:t>LIMITATION DE TRAVAIL</a:t>
            </a:r>
            <a:endParaRPr lang="fr-FR" sz="2800" b="1" dirty="0">
              <a:solidFill>
                <a:schemeClr val="tx1"/>
              </a:solidFill>
            </a:endParaRPr>
          </a:p>
        </p:txBody>
      </p:sp>
      <p:sp>
        <p:nvSpPr>
          <p:cNvPr id="9" name="Ellipse 8"/>
          <p:cNvSpPr/>
          <p:nvPr/>
        </p:nvSpPr>
        <p:spPr>
          <a:xfrm>
            <a:off x="7572396" y="928670"/>
            <a:ext cx="857256" cy="71438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Ellipse 9"/>
          <p:cNvSpPr/>
          <p:nvPr/>
        </p:nvSpPr>
        <p:spPr>
          <a:xfrm>
            <a:off x="7786710" y="500042"/>
            <a:ext cx="785818" cy="71438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Ellipse 10"/>
          <p:cNvSpPr/>
          <p:nvPr/>
        </p:nvSpPr>
        <p:spPr>
          <a:xfrm>
            <a:off x="8143900" y="214290"/>
            <a:ext cx="428628" cy="4286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674</TotalTime>
  <Words>1186</Words>
  <Application>Microsoft Office PowerPoint</Application>
  <PresentationFormat>Affichage à l'écran (4:3)</PresentationFormat>
  <Paragraphs>272</Paragraphs>
  <Slides>24</Slides>
  <Notes>3</Notes>
  <HiddenSlides>0</HiddenSlides>
  <MMClips>0</MMClips>
  <ScaleCrop>false</ScaleCrop>
  <HeadingPairs>
    <vt:vector size="4" baseType="variant">
      <vt:variant>
        <vt:lpstr>Thème</vt:lpstr>
      </vt:variant>
      <vt:variant>
        <vt:i4>1</vt:i4>
      </vt:variant>
      <vt:variant>
        <vt:lpstr>Titres des diapositives</vt:lpstr>
      </vt:variant>
      <vt:variant>
        <vt:i4>24</vt:i4>
      </vt:variant>
    </vt:vector>
  </HeadingPairs>
  <TitlesOfParts>
    <vt:vector size="25" baseType="lpstr">
      <vt:lpstr>Thème Office</vt:lpstr>
      <vt:lpstr>Diapositive 1</vt:lpstr>
      <vt:lpstr>Plan</vt:lpstr>
      <vt:lpstr>Plan</vt:lpstr>
      <vt:lpstr>Plan</vt:lpstr>
      <vt:lpstr>Plan</vt:lpstr>
      <vt:lpstr>  PERTINENCE DE TRAVAIL  </vt:lpstr>
      <vt:lpstr> PROBLEMATIQUE  </vt:lpstr>
      <vt:lpstr>HYPOTHESES </vt:lpstr>
      <vt:lpstr>  LIMITATION DE TRAVAIL  </vt:lpstr>
      <vt:lpstr>  INTRODUCTION  </vt:lpstr>
      <vt:lpstr>   généralités Définition   </vt:lpstr>
      <vt:lpstr>    généralités  La motivation en EPS   </vt:lpstr>
      <vt:lpstr>   les théories de  motivation La pyramide de MASLOW   </vt:lpstr>
      <vt:lpstr>    les théories de  motivation   Théorie d’autodétermination de Deci et Ryan    </vt:lpstr>
      <vt:lpstr>   les facteurs de  motivation situations nouvelles    </vt:lpstr>
      <vt:lpstr>    les facteurs de  motivation  situations ludiques    </vt:lpstr>
      <vt:lpstr>    les facteurs de  motivation  style pédagogique    </vt:lpstr>
      <vt:lpstr>   CHAPITRE III stratégie de réussite de MAZOUAK   </vt:lpstr>
      <vt:lpstr>   CHAPITRE I Présentation du contexte   </vt:lpstr>
      <vt:lpstr>   CHAPITRE II Présentation de l’activité volley-ball    </vt:lpstr>
      <vt:lpstr>   CHAPITRE III  Analyse  didactique  de l’activité Volley-ball    </vt:lpstr>
      <vt:lpstr>           CHAPITRE IV                          Expérimentation avec la classe 3/5    </vt:lpstr>
      <vt:lpstr> CONCLUSION  </vt:lpstr>
      <vt:lpstr>MERCI POUR VOTRE ATTENTION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oiu</dc:creator>
  <cp:lastModifiedBy>oiu</cp:lastModifiedBy>
  <cp:revision>154</cp:revision>
  <dcterms:created xsi:type="dcterms:W3CDTF">2014-06-23T23:10:56Z</dcterms:created>
  <dcterms:modified xsi:type="dcterms:W3CDTF">2014-07-03T00:07:29Z</dcterms:modified>
</cp:coreProperties>
</file>