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diagrams/colors1.xml" ContentType="application/vnd.openxmlformats-officedocument.drawingml.diagramColors+xml"/>
  <Override PartName="/ppt/diagrams/drawing2.xml" ContentType="application/vnd.ms-office.drawingml.diagramDrawing+xml"/>
  <Override PartName="/ppt/diagrams/quickStyle4.xml" ContentType="application/vnd.openxmlformats-officedocument.drawingml.diagramStyl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diagrams/quickStyle2.xml" ContentType="application/vnd.openxmlformats-officedocument.drawingml.diagramStyl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diagrams/layout5.xml" ContentType="application/vnd.openxmlformats-officedocument.drawingml.diagramLayout+xml"/>
  <Override PartName="/ppt/diagrams/data6.xml" ContentType="application/vnd.openxmlformats-officedocument.drawingml.diagramData+xml"/>
  <Override PartName="/ppt/diagrams/layout3.xml" ContentType="application/vnd.openxmlformats-officedocument.drawingml.diagramLayout+xml"/>
  <Override PartName="/ppt/diagrams/data4.xml" ContentType="application/vnd.openxmlformats-officedocument.drawingml.diagramData+xml"/>
  <Override PartName="/ppt/diagrams/layout1.xml" ContentType="application/vnd.openxmlformats-officedocument.drawingml.diagramLayout+xml"/>
  <Override PartName="/ppt/diagrams/data2.xml" ContentType="application/vnd.openxmlformats-officedocument.drawingml.diagramData+xml"/>
  <Override PartName="/ppt/diagrams/colors6.xml" ContentType="application/vnd.openxmlformats-officedocument.drawingml.diagramColors+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diagrams/colors4.xml" ContentType="application/vnd.openxmlformats-officedocument.drawingml.diagramColors+xml"/>
  <Override PartName="/ppt/diagrams/drawing5.xml" ContentType="application/vnd.ms-office.drawingml.diagramDrawing+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Default Extension="png" ContentType="image/png"/>
  <Override PartName="/ppt/diagrams/colors2.xml" ContentType="application/vnd.openxmlformats-officedocument.drawingml.diagramColors+xml"/>
  <Override PartName="/ppt/diagrams/drawing3.xml" ContentType="application/vnd.ms-office.drawingml.diagramDrawing+xml"/>
  <Override PartName="/ppt/diagrams/quickStyle5.xml" ContentType="application/vnd.openxmlformats-officedocument.drawingml.diagramStyl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diagrams/drawing1.xml" ContentType="application/vnd.ms-office.drawingml.diagramDrawing+xml"/>
  <Override PartName="/ppt/diagrams/quickStyle3.xml" ContentType="application/vnd.openxmlformats-officedocument.drawingml.diagramStyl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Default Extension="jpeg" ContentType="image/jpeg"/>
  <Override PartName="/ppt/slideLayouts/slideLayout3.xml" ContentType="application/vnd.openxmlformats-officedocument.presentationml.slideLayout+xml"/>
  <Override PartName="/ppt/diagrams/quickStyle1.xml" ContentType="application/vnd.openxmlformats-officedocument.drawingml.diagramStyl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diagrams/layout6.xml" ContentType="application/vnd.openxmlformats-officedocument.drawingml.diagram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diagrams/layout4.xml" ContentType="application/vnd.openxmlformats-officedocument.drawingml.diagramLayout+xml"/>
  <Override PartName="/ppt/slideLayouts/slideLayout10.xml" ContentType="application/vnd.openxmlformats-officedocument.presentationml.slideLayout+xml"/>
  <Default Extension="gif" ContentType="image/gif"/>
  <Override PartName="/ppt/diagrams/layout2.xml" ContentType="application/vnd.openxmlformats-officedocument.drawingml.diagramLayout+xml"/>
  <Override PartName="/ppt/diagrams/data5.xml" ContentType="application/vnd.openxmlformats-officedocument.drawingml.diagramData+xml"/>
  <Override PartName="/ppt/diagrams/data3.xml" ContentType="application/vnd.openxmlformats-officedocument.drawingml.diagramData+xml"/>
  <Override PartName="/ppt/diagrams/colors5.xml" ContentType="application/vnd.openxmlformats-officedocument.drawingml.diagramColors+xml"/>
  <Override PartName="/ppt/diagrams/drawing6.xml" ContentType="application/vnd.ms-office.drawingml.diagramDrawing+xml"/>
  <Override PartName="/ppt/slides/slide8.xml" ContentType="application/vnd.openxmlformats-officedocument.presentationml.slide+xml"/>
  <Override PartName="/ppt/diagrams/data1.xml" ContentType="application/vnd.openxmlformats-officedocument.drawingml.diagramData+xml"/>
  <Override PartName="/ppt/diagrams/colors3.xml" ContentType="application/vnd.openxmlformats-officedocument.drawingml.diagramColors+xml"/>
  <Override PartName="/ppt/diagrams/drawing4.xml" ContentType="application/vnd.ms-office.drawingml.diagramDrawing+xml"/>
  <Override PartName="/ppt/diagrams/quickStyle6.xml" ContentType="application/vnd.openxmlformats-officedocument.drawingml.diagramStyle+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sldIdLst>
    <p:sldId id="303" r:id="rId2"/>
    <p:sldId id="258" r:id="rId3"/>
    <p:sldId id="259" r:id="rId4"/>
    <p:sldId id="265" r:id="rId5"/>
    <p:sldId id="274" r:id="rId6"/>
    <p:sldId id="266" r:id="rId7"/>
    <p:sldId id="264" r:id="rId8"/>
    <p:sldId id="277" r:id="rId9"/>
    <p:sldId id="267" r:id="rId10"/>
    <p:sldId id="268" r:id="rId11"/>
    <p:sldId id="269" r:id="rId12"/>
    <p:sldId id="271" r:id="rId13"/>
    <p:sldId id="272" r:id="rId14"/>
    <p:sldId id="273" r:id="rId15"/>
    <p:sldId id="257" r:id="rId16"/>
    <p:sldId id="275" r:id="rId17"/>
    <p:sldId id="302" r:id="rId18"/>
    <p:sldId id="278" r:id="rId19"/>
    <p:sldId id="279" r:id="rId20"/>
    <p:sldId id="280" r:id="rId21"/>
    <p:sldId id="281" r:id="rId22"/>
    <p:sldId id="282" r:id="rId23"/>
    <p:sldId id="283" r:id="rId24"/>
    <p:sldId id="286" r:id="rId25"/>
    <p:sldId id="285" r:id="rId26"/>
    <p:sldId id="287" r:id="rId27"/>
    <p:sldId id="288" r:id="rId28"/>
    <p:sldId id="289" r:id="rId29"/>
    <p:sldId id="290" r:id="rId30"/>
    <p:sldId id="291" r:id="rId31"/>
    <p:sldId id="306" r:id="rId32"/>
    <p:sldId id="307" r:id="rId33"/>
    <p:sldId id="308" r:id="rId34"/>
    <p:sldId id="309" r:id="rId35"/>
    <p:sldId id="310" r:id="rId36"/>
    <p:sldId id="311" r:id="rId37"/>
    <p:sldId id="312" r:id="rId38"/>
    <p:sldId id="313" r:id="rId39"/>
    <p:sldId id="314" r:id="rId40"/>
    <p:sldId id="304" r:id="rId41"/>
    <p:sldId id="305" r:id="rId42"/>
  </p:sldIdLst>
  <p:sldSz cx="9144000" cy="6858000" type="screen4x3"/>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2" d="100"/>
          <a:sy n="72" d="100"/>
        </p:scale>
        <p:origin x="-1104" y="-102"/>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presProps" Target="presProps.xml"/></Relationships>
</file>

<file path=ppt/diagrams/colors1.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4_4">
  <dgm:title val=""/>
  <dgm:desc val=""/>
  <dgm:catLst>
    <dgm:cat type="accent4" pri="11400"/>
  </dgm:catLst>
  <dgm:styleLbl name="node0">
    <dgm:fillClrLst meth="cycle">
      <a:schemeClr val="accent4">
        <a:shade val="60000"/>
      </a:schemeClr>
    </dgm:fillClrLst>
    <dgm:linClrLst meth="repeat">
      <a:schemeClr val="lt1"/>
    </dgm:linClrLst>
    <dgm:effectClrLst/>
    <dgm:txLinClrLst/>
    <dgm:txFillClrLst/>
    <dgm:txEffectClrLst/>
  </dgm:styleLbl>
  <dgm:styleLbl name="node1">
    <dgm:fillClrLst meth="cycle">
      <a:schemeClr val="accent4">
        <a:shade val="50000"/>
      </a:schemeClr>
      <a:schemeClr val="accent4">
        <a:tint val="55000"/>
      </a:schemeClr>
    </dgm:fillClrLst>
    <dgm:linClrLst meth="repeat">
      <a:schemeClr val="lt1"/>
    </dgm:linClrLst>
    <dgm:effectClrLst/>
    <dgm:txLinClrLst/>
    <dgm:txFillClrLst/>
    <dgm:txEffectClrLst/>
  </dgm:styleLbl>
  <dgm:styleLbl name="alignNode1">
    <dgm:fillClrLst meth="cycle">
      <a:schemeClr val="accent4">
        <a:shade val="50000"/>
      </a:schemeClr>
      <a:schemeClr val="accent4">
        <a:tint val="55000"/>
      </a:schemeClr>
    </dgm:fillClrLst>
    <dgm:linClrLst meth="cycle">
      <a:schemeClr val="accent4">
        <a:shade val="50000"/>
      </a:schemeClr>
      <a:schemeClr val="accent4">
        <a:tint val="55000"/>
      </a:schemeClr>
    </dgm:linClrLst>
    <dgm:effectClrLst/>
    <dgm:txLinClrLst/>
    <dgm:txFillClrLst/>
    <dgm:txEffectClrLst/>
  </dgm:styleLbl>
  <dgm:styleLbl name="lnNode1">
    <dgm:fillClrLst meth="cycle">
      <a:schemeClr val="accent4">
        <a:shade val="50000"/>
      </a:schemeClr>
      <a:schemeClr val="accent4">
        <a:tint val="55000"/>
      </a:schemeClr>
    </dgm:fillClrLst>
    <dgm:linClrLst meth="repeat">
      <a:schemeClr val="lt1"/>
    </dgm:linClrLst>
    <dgm:effectClrLst/>
    <dgm:txLinClrLst/>
    <dgm:txFillClrLst/>
    <dgm:txEffectClrLst/>
  </dgm:styleLbl>
  <dgm:styleLbl name="vennNode1">
    <dgm:fillClrLst meth="cycle">
      <a:schemeClr val="accent4">
        <a:shade val="80000"/>
        <a:alpha val="50000"/>
      </a:schemeClr>
      <a:schemeClr val="accent4">
        <a:tint val="50000"/>
        <a:alpha val="50000"/>
      </a:schemeClr>
    </dgm:fillClrLst>
    <dgm:linClrLst meth="repeat">
      <a:schemeClr val="lt1"/>
    </dgm:linClrLst>
    <dgm:effectClrLst/>
    <dgm:txLinClrLst/>
    <dgm:txFillClrLst/>
    <dgm:txEffectClrLst/>
  </dgm:styleLbl>
  <dgm:styleLbl name="node2">
    <dgm:fillClrLst>
      <a:schemeClr val="accent4">
        <a:shade val="80000"/>
      </a:schemeClr>
    </dgm:fillClrLst>
    <dgm:linClrLst meth="repeat">
      <a:schemeClr val="lt1"/>
    </dgm:linClrLst>
    <dgm:effectClrLst/>
    <dgm:txLinClrLst/>
    <dgm:txFillClrLst/>
    <dgm:txEffectClrLst/>
  </dgm:styleLbl>
  <dgm:styleLbl name="node3">
    <dgm:fillClrLst>
      <a:schemeClr val="accent4">
        <a:tint val="99000"/>
      </a:schemeClr>
    </dgm:fillClrLst>
    <dgm:linClrLst meth="repeat">
      <a:schemeClr val="lt1"/>
    </dgm:linClrLst>
    <dgm:effectClrLst/>
    <dgm:txLinClrLst/>
    <dgm:txFillClrLst/>
    <dgm:txEffectClrLst/>
  </dgm:styleLbl>
  <dgm:styleLbl name="node4">
    <dgm:fillClrLst>
      <a:schemeClr val="accent4">
        <a:tint val="70000"/>
      </a:schemeClr>
    </dgm:fillClrLst>
    <dgm:linClrLst meth="repeat">
      <a:schemeClr val="lt1"/>
    </dgm:linClrLst>
    <dgm:effectClrLst/>
    <dgm:txLinClrLst/>
    <dgm:txFillClrLst/>
    <dgm:txEffectClrLst/>
  </dgm:styleLbl>
  <dgm:styleLbl name="fgImgPlace1">
    <dgm:fillClrLst>
      <a:schemeClr val="accent4">
        <a:tint val="50000"/>
      </a:schemeClr>
      <a:schemeClr val="accent4">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4">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4">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4">
        <a:shade val="90000"/>
      </a:schemeClr>
      <a:schemeClr val="accent4">
        <a:tint val="50000"/>
      </a:schemeClr>
    </dgm:fillClrLst>
    <dgm:linClrLst meth="cycle">
      <a:schemeClr val="accent4">
        <a:shade val="90000"/>
      </a:schemeClr>
      <a:schemeClr val="accent4">
        <a:tint val="50000"/>
      </a:schemeClr>
    </dgm:linClrLst>
    <dgm:effectClrLst/>
    <dgm:txLinClrLst/>
    <dgm:txFillClrLst/>
    <dgm:txEffectClrLst/>
  </dgm:styleLbl>
  <dgm:styleLbl name="fgSibTrans2D1">
    <dgm:fillClrLst meth="cycle">
      <a:schemeClr val="accent4">
        <a:shade val="90000"/>
      </a:schemeClr>
      <a:schemeClr val="accent4">
        <a:tint val="50000"/>
      </a:schemeClr>
    </dgm:fillClrLst>
    <dgm:linClrLst meth="cycle">
      <a:schemeClr val="accent4">
        <a:shade val="90000"/>
      </a:schemeClr>
      <a:schemeClr val="accent4">
        <a:tint val="50000"/>
      </a:schemeClr>
    </dgm:linClrLst>
    <dgm:effectClrLst/>
    <dgm:txLinClrLst/>
    <dgm:txFillClrLst/>
    <dgm:txEffectClrLst/>
  </dgm:styleLbl>
  <dgm:styleLbl name="bgSibTrans2D1">
    <dgm:fillClrLst meth="cycle">
      <a:schemeClr val="accent4">
        <a:shade val="90000"/>
      </a:schemeClr>
      <a:schemeClr val="accent4">
        <a:tint val="50000"/>
      </a:schemeClr>
    </dgm:fillClrLst>
    <dgm:linClrLst meth="cycle">
      <a:schemeClr val="accent4">
        <a:shade val="90000"/>
      </a:schemeClr>
      <a:schemeClr val="accent4">
        <a:tint val="50000"/>
      </a:schemeClr>
    </dgm:linClrLst>
    <dgm:effectClrLst/>
    <dgm:txLinClrLst/>
    <dgm:txFillClrLst/>
    <dgm:txEffectClrLst/>
  </dgm:styleLbl>
  <dgm:styleLbl name="sibTrans1D1">
    <dgm:fillClrLst meth="cycle">
      <a:schemeClr val="accent4">
        <a:shade val="90000"/>
      </a:schemeClr>
      <a:schemeClr val="accent4">
        <a:tint val="50000"/>
      </a:schemeClr>
    </dgm:fillClrLst>
    <dgm:linClrLst meth="cycle">
      <a:schemeClr val="accent4">
        <a:shade val="90000"/>
      </a:schemeClr>
      <a:schemeClr val="accent4">
        <a:tint val="50000"/>
      </a:schemeClr>
    </dgm:linClrLst>
    <dgm:effectClrLst/>
    <dgm:txLinClrLst/>
    <dgm:txFillClrLst meth="repeat">
      <a:schemeClr val="tx1"/>
    </dgm:txFillClrLst>
    <dgm:txEffectClrLst/>
  </dgm:styleLbl>
  <dgm:styleLbl name="callout">
    <dgm:fillClrLst meth="repeat">
      <a:schemeClr val="accent4"/>
    </dgm:fillClrLst>
    <dgm:linClrLst meth="repeat">
      <a:schemeClr val="accent4"/>
    </dgm:linClrLst>
    <dgm:effectClrLst/>
    <dgm:txLinClrLst/>
    <dgm:txFillClrLst meth="repeat">
      <a:schemeClr val="tx1"/>
    </dgm:txFillClrLst>
    <dgm:txEffectClrLst/>
  </dgm:styleLbl>
  <dgm:styleLbl name="asst0">
    <dgm:fillClrLst meth="repeat">
      <a:schemeClr val="accent4">
        <a:shade val="80000"/>
      </a:schemeClr>
    </dgm:fillClrLst>
    <dgm:linClrLst meth="repeat">
      <a:schemeClr val="lt1"/>
    </dgm:linClrLst>
    <dgm:effectClrLst/>
    <dgm:txLinClrLst/>
    <dgm:txFillClrLst/>
    <dgm:txEffectClrLst/>
  </dgm:styleLbl>
  <dgm:styleLbl name="asst1">
    <dgm:fillClrLst meth="repeat">
      <a:schemeClr val="accent4">
        <a:shade val="80000"/>
      </a:schemeClr>
    </dgm:fillClrLst>
    <dgm:linClrLst meth="repeat">
      <a:schemeClr val="lt1"/>
    </dgm:linClrLst>
    <dgm:effectClrLst/>
    <dgm:txLinClrLst/>
    <dgm:txFillClrLst/>
    <dgm:txEffectClrLst/>
  </dgm:styleLbl>
  <dgm:styleLbl name="asst2">
    <dgm:fillClrLst>
      <a:schemeClr val="accent4">
        <a:tint val="90000"/>
      </a:schemeClr>
    </dgm:fillClrLst>
    <dgm:linClrLst meth="repeat">
      <a:schemeClr val="lt1"/>
    </dgm:linClrLst>
    <dgm:effectClrLst/>
    <dgm:txLinClrLst/>
    <dgm:txFillClrLst/>
    <dgm:txEffectClrLst/>
  </dgm:styleLbl>
  <dgm:styleLbl name="asst3">
    <dgm:fillClrLst>
      <a:schemeClr val="accent4">
        <a:tint val="70000"/>
      </a:schemeClr>
    </dgm:fillClrLst>
    <dgm:linClrLst meth="repeat">
      <a:schemeClr val="lt1"/>
    </dgm:linClrLst>
    <dgm:effectClrLst/>
    <dgm:txLinClrLst/>
    <dgm:txFillClrLst/>
    <dgm:txEffectClrLst/>
  </dgm:styleLbl>
  <dgm:styleLbl name="asst4">
    <dgm:fillClrLst>
      <a:schemeClr val="accent4">
        <a:tint val="50000"/>
      </a:schemeClr>
    </dgm:fillClrLst>
    <dgm:linClrLst meth="repeat">
      <a:schemeClr val="lt1"/>
    </dgm:linClrLst>
    <dgm:effectClrLst/>
    <dgm:txLinClrLst/>
    <dgm:txFillClrLst/>
    <dgm:txEffectClrLst/>
  </dgm:styleLbl>
  <dgm:styleLbl name="parChTrans2D1">
    <dgm:fillClrLst meth="repeat">
      <a:schemeClr val="accent4">
        <a:tint val="60000"/>
      </a:schemeClr>
    </dgm:fillClrLst>
    <dgm:linClrLst meth="repeat">
      <a:schemeClr val="accent4">
        <a:shade val="80000"/>
      </a:schemeClr>
    </dgm:linClrLst>
    <dgm:effectClrLst/>
    <dgm:txLinClrLst/>
    <dgm:txFillClrLst/>
    <dgm:txEffectClrLst/>
  </dgm:styleLbl>
  <dgm:styleLbl name="parChTrans2D2">
    <dgm:fillClrLst meth="repeat">
      <a:schemeClr val="accent4">
        <a:tint val="90000"/>
      </a:schemeClr>
    </dgm:fillClrLst>
    <dgm:linClrLst meth="repeat">
      <a:schemeClr val="accent4">
        <a:tint val="90000"/>
      </a:schemeClr>
    </dgm:linClrLst>
    <dgm:effectClrLst/>
    <dgm:txLinClrLst/>
    <dgm:txFillClrLst/>
    <dgm:txEffectClrLst/>
  </dgm:styleLbl>
  <dgm:styleLbl name="parChTrans2D3">
    <dgm:fillClrLst meth="repeat">
      <a:schemeClr val="accent4">
        <a:tint val="70000"/>
      </a:schemeClr>
    </dgm:fillClrLst>
    <dgm:linClrLst meth="repeat">
      <a:schemeClr val="accent4">
        <a:tint val="70000"/>
      </a:schemeClr>
    </dgm:linClrLst>
    <dgm:effectClrLst/>
    <dgm:txLinClrLst/>
    <dgm:txFillClrLst/>
    <dgm:txEffectClrLst/>
  </dgm:styleLbl>
  <dgm:styleLbl name="parChTrans2D4">
    <dgm:fillClrLst meth="repeat">
      <a:schemeClr val="accent4">
        <a:tint val="50000"/>
      </a:schemeClr>
    </dgm:fillClrLst>
    <dgm:linClrLst meth="repeat">
      <a:schemeClr val="accent4">
        <a:tint val="50000"/>
      </a:schemeClr>
    </dgm:linClrLst>
    <dgm:effectClrLst/>
    <dgm:txLinClrLst/>
    <dgm:txFillClrLst meth="repeat">
      <a:schemeClr val="dk1"/>
    </dgm:txFillClrLst>
    <dgm:txEffectClrLst/>
  </dgm:styleLbl>
  <dgm:styleLbl name="parChTrans1D1">
    <dgm:fillClrLst meth="repeat">
      <a:schemeClr val="accent4">
        <a:shade val="80000"/>
      </a:schemeClr>
    </dgm:fillClrLst>
    <dgm:linClrLst meth="repeat">
      <a:schemeClr val="accent4">
        <a:shade val="80000"/>
      </a:schemeClr>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4">
        <a:tint val="90000"/>
      </a:schemeClr>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4">
        <a:tint val="70000"/>
      </a:schemeClr>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4">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4">
        <a:shade val="50000"/>
      </a:schemeClr>
      <a:schemeClr val="accent4">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4">
        <a:shade val="50000"/>
      </a:schemeClr>
      <a:schemeClr val="accent4">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4">
        <a:shade val="50000"/>
      </a:schemeClr>
      <a:schemeClr val="accent4">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4">
        <a:shade val="50000"/>
      </a:schemeClr>
      <a:schemeClr val="accent4">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4">
        <a:shade val="50000"/>
      </a:schemeClr>
      <a:schemeClr val="accent4">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4"/>
    </dgm:linClrLst>
    <dgm:effectClrLst/>
    <dgm:txLinClrLst/>
    <dgm:txFillClrLst meth="repeat">
      <a:schemeClr val="dk1"/>
    </dgm:txFillClrLst>
    <dgm:txEffectClrLst/>
  </dgm:styleLbl>
  <dgm:styleLbl name="solidBgAcc1">
    <dgm:fillClrLst meth="repeat">
      <a:schemeClr val="lt1"/>
    </dgm:fillClrLst>
    <dgm:linClrLst meth="repeat">
      <a:schemeClr val="accent4"/>
    </dgm:linClrLst>
    <dgm:effectClrLst/>
    <dgm:txLinClrLst/>
    <dgm:txFillClrLst meth="repeat">
      <a:schemeClr val="dk1"/>
    </dgm:txFillClrLst>
    <dgm:txEffectClrLst/>
  </dgm:styleLbl>
  <dgm:styleLbl name="fgAccFollowNode1">
    <dgm:fillClrLst meth="repeat">
      <a:schemeClr val="accent4">
        <a:alpha val="90000"/>
        <a:tint val="55000"/>
      </a:schemeClr>
    </dgm:fillClrLst>
    <dgm:linClrLst meth="repeat">
      <a:schemeClr val="accent4">
        <a:alpha val="90000"/>
        <a:tint val="55000"/>
      </a:schemeClr>
    </dgm:linClrLst>
    <dgm:effectClrLst/>
    <dgm:txLinClrLst/>
    <dgm:txFillClrLst meth="repeat">
      <a:schemeClr val="dk1"/>
    </dgm:txFillClrLst>
    <dgm:txEffectClrLst/>
  </dgm:styleLbl>
  <dgm:styleLbl name="alignAccFollowNode1">
    <dgm:fillClrLst meth="repeat">
      <a:schemeClr val="accent4">
        <a:alpha val="90000"/>
        <a:tint val="55000"/>
      </a:schemeClr>
    </dgm:fillClrLst>
    <dgm:linClrLst meth="repeat">
      <a:schemeClr val="accent4">
        <a:alpha val="90000"/>
        <a:tint val="55000"/>
      </a:schemeClr>
    </dgm:linClrLst>
    <dgm:effectClrLst/>
    <dgm:txLinClrLst/>
    <dgm:txFillClrLst meth="repeat">
      <a:schemeClr val="dk1"/>
    </dgm:txFillClrLst>
    <dgm:txEffectClrLst/>
  </dgm:styleLbl>
  <dgm:styleLbl name="bgAccFollowNode1">
    <dgm:fillClrLst meth="repeat">
      <a:schemeClr val="accent4">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4">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4">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4">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4">
        <a:tint val="50000"/>
      </a:schemeClr>
    </dgm:linClrLst>
    <dgm:effectClrLst/>
    <dgm:txLinClrLst/>
    <dgm:txFillClrLst meth="repeat">
      <a:schemeClr val="dk1"/>
    </dgm:txFillClrLst>
    <dgm:txEffectClrLst/>
  </dgm:styleLbl>
  <dgm:styleLbl name="bgShp">
    <dgm:fillClrLst meth="repeat">
      <a:schemeClr val="accent4">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55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4_2">
  <dgm:title val=""/>
  <dgm:desc val=""/>
  <dgm:catLst>
    <dgm:cat type="accent4" pri="11200"/>
  </dgm:catLst>
  <dgm:styleLbl name="node0">
    <dgm:fillClrLst meth="repeat">
      <a:schemeClr val="accent4"/>
    </dgm:fillClrLst>
    <dgm:linClrLst meth="repeat">
      <a:schemeClr val="lt1"/>
    </dgm:linClrLst>
    <dgm:effectClrLst/>
    <dgm:txLinClrLst/>
    <dgm:txFillClrLst/>
    <dgm:txEffectClrLst/>
  </dgm:styleLbl>
  <dgm:styleLbl name="node1">
    <dgm:fillClrLst meth="repeat">
      <a:schemeClr val="accent4"/>
    </dgm:fillClrLst>
    <dgm:linClrLst meth="repeat">
      <a:schemeClr val="lt1"/>
    </dgm:linClrLst>
    <dgm:effectClrLst/>
    <dgm:txLinClrLst/>
    <dgm:txFillClrLst/>
    <dgm:txEffectClrLst/>
  </dgm:styleLbl>
  <dgm:styleLbl name="alignNode1">
    <dgm:fillClrLst meth="repeat">
      <a:schemeClr val="accent4"/>
    </dgm:fillClrLst>
    <dgm:linClrLst meth="repeat">
      <a:schemeClr val="accent4"/>
    </dgm:linClrLst>
    <dgm:effectClrLst/>
    <dgm:txLinClrLst/>
    <dgm:txFillClrLst/>
    <dgm:txEffectClrLst/>
  </dgm:styleLbl>
  <dgm:styleLbl name="lnNode1">
    <dgm:fillClrLst meth="repeat">
      <a:schemeClr val="accent4"/>
    </dgm:fillClrLst>
    <dgm:linClrLst meth="repeat">
      <a:schemeClr val="lt1"/>
    </dgm:linClrLst>
    <dgm:effectClrLst/>
    <dgm:txLinClrLst/>
    <dgm:txFillClrLst/>
    <dgm:txEffectClrLst/>
  </dgm:styleLbl>
  <dgm:styleLbl name="vennNode1">
    <dgm:fillClrLst meth="repeat">
      <a:schemeClr val="accent4">
        <a:alpha val="50000"/>
      </a:schemeClr>
    </dgm:fillClrLst>
    <dgm:linClrLst meth="repeat">
      <a:schemeClr val="lt1"/>
    </dgm:linClrLst>
    <dgm:effectClrLst/>
    <dgm:txLinClrLst/>
    <dgm:txFillClrLst/>
    <dgm:txEffectClrLst/>
  </dgm:styleLbl>
  <dgm:styleLbl name="node2">
    <dgm:fillClrLst meth="repeat">
      <a:schemeClr val="accent4"/>
    </dgm:fillClrLst>
    <dgm:linClrLst meth="repeat">
      <a:schemeClr val="lt1"/>
    </dgm:linClrLst>
    <dgm:effectClrLst/>
    <dgm:txLinClrLst/>
    <dgm:txFillClrLst/>
    <dgm:txEffectClrLst/>
  </dgm:styleLbl>
  <dgm:styleLbl name="node3">
    <dgm:fillClrLst meth="repeat">
      <a:schemeClr val="accent4"/>
    </dgm:fillClrLst>
    <dgm:linClrLst meth="repeat">
      <a:schemeClr val="lt1"/>
    </dgm:linClrLst>
    <dgm:effectClrLst/>
    <dgm:txLinClrLst/>
    <dgm:txFillClrLst/>
    <dgm:txEffectClrLst/>
  </dgm:styleLbl>
  <dgm:styleLbl name="node4">
    <dgm:fillClrLst meth="repeat">
      <a:schemeClr val="accent4"/>
    </dgm:fillClrLst>
    <dgm:linClrLst meth="repeat">
      <a:schemeClr val="lt1"/>
    </dgm:linClrLst>
    <dgm:effectClrLst/>
    <dgm:txLinClrLst/>
    <dgm:txFillClrLst/>
    <dgm:txEffectClrLst/>
  </dgm:styleLbl>
  <dgm:styleLbl name="fg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4">
        <a:tint val="60000"/>
      </a:schemeClr>
    </dgm:fillClrLst>
    <dgm:linClrLst meth="repeat">
      <a:schemeClr val="accent4">
        <a:tint val="60000"/>
      </a:schemeClr>
    </dgm:linClrLst>
    <dgm:effectClrLst/>
    <dgm:txLinClrLst/>
    <dgm:txFillClrLst/>
    <dgm:txEffectClrLst/>
  </dgm:styleLbl>
  <dgm:styleLbl name="fgSibTrans2D1">
    <dgm:fillClrLst meth="repeat">
      <a:schemeClr val="accent4">
        <a:tint val="60000"/>
      </a:schemeClr>
    </dgm:fillClrLst>
    <dgm:linClrLst meth="repeat">
      <a:schemeClr val="accent4">
        <a:tint val="60000"/>
      </a:schemeClr>
    </dgm:linClrLst>
    <dgm:effectClrLst/>
    <dgm:txLinClrLst/>
    <dgm:txFillClrLst/>
    <dgm:txEffectClrLst/>
  </dgm:styleLbl>
  <dgm:styleLbl name="bgSibTrans2D1">
    <dgm:fillClrLst meth="repeat">
      <a:schemeClr val="accent4">
        <a:tint val="60000"/>
      </a:schemeClr>
    </dgm:fillClrLst>
    <dgm:linClrLst meth="repeat">
      <a:schemeClr val="accent4">
        <a:tint val="60000"/>
      </a:schemeClr>
    </dgm:linClrLst>
    <dgm:effectClrLst/>
    <dgm:txLinClrLst/>
    <dgm:txFillClrLst/>
    <dgm:txEffectClrLst/>
  </dgm:styleLbl>
  <dgm:styleLbl name="sibTrans1D1">
    <dgm:fillClrLst meth="repeat">
      <a:schemeClr val="accent4"/>
    </dgm:fillClrLst>
    <dgm:linClrLst meth="repeat">
      <a:schemeClr val="accent4"/>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dgm:linClrLst>
    <dgm:effectClrLst/>
    <dgm:txLinClrLst/>
    <dgm:txFillClrLst/>
    <dgm:txEffectClrLst/>
  </dgm:styleLbl>
  <dgm:styleLbl name="asst1">
    <dgm:fillClrLst meth="repeat">
      <a:schemeClr val="accent4"/>
    </dgm:fillClrLst>
    <dgm:linClrLst meth="repeat">
      <a:schemeClr val="lt1"/>
    </dgm:linClrLst>
    <dgm:effectClrLst/>
    <dgm:txLinClrLst/>
    <dgm:txFillClrLst/>
    <dgm:txEffectClrLst/>
  </dgm:styleLbl>
  <dgm:styleLbl name="asst2">
    <dgm:fillClrLst meth="repeat">
      <a:schemeClr val="accent4"/>
    </dgm:fillClrLst>
    <dgm:linClrLst meth="repeat">
      <a:schemeClr val="lt1"/>
    </dgm:linClrLst>
    <dgm:effectClrLst/>
    <dgm:txLinClrLst/>
    <dgm:txFillClrLst/>
    <dgm:txEffectClrLst/>
  </dgm:styleLbl>
  <dgm:styleLbl name="asst3">
    <dgm:fillClrLst meth="repeat">
      <a:schemeClr val="accent4"/>
    </dgm:fillClrLst>
    <dgm:linClrLst meth="repeat">
      <a:schemeClr val="lt1"/>
    </dgm:linClrLst>
    <dgm:effectClrLst/>
    <dgm:txLinClrLst/>
    <dgm:txFillClrLst/>
    <dgm:txEffectClrLst/>
  </dgm:styleLbl>
  <dgm:styleLbl name="asst4">
    <dgm:fillClrLst meth="repeat">
      <a:schemeClr val="accent4"/>
    </dgm:fillClrLst>
    <dgm:linClrLst meth="repeat">
      <a:schemeClr val="lt1"/>
    </dgm:linClrLst>
    <dgm:effectClrLst/>
    <dgm:txLinClrLst/>
    <dgm:txFillClrLst/>
    <dgm:txEffectClrLst/>
  </dgm:styleLbl>
  <dgm:styleLbl name="parChTrans2D1">
    <dgm:fillClrLst meth="repeat">
      <a:schemeClr val="accent4">
        <a:tint val="60000"/>
      </a:schemeClr>
    </dgm:fillClrLst>
    <dgm:linClrLst meth="repeat">
      <a:schemeClr val="accent4">
        <a:tint val="60000"/>
      </a:schemeClr>
    </dgm:linClrLst>
    <dgm:effectClrLst/>
    <dgm:txLinClrLst/>
    <dgm:txFillClrLst meth="repeat">
      <a:schemeClr val="lt1"/>
    </dgm:txFillClrLst>
    <dgm:txEffectClrLst/>
  </dgm:styleLbl>
  <dgm:styleLbl name="parChTrans2D2">
    <dgm:fillClrLst meth="repeat">
      <a:schemeClr val="accent4"/>
    </dgm:fillClrLst>
    <dgm:linClrLst meth="repeat">
      <a:schemeClr val="accent4"/>
    </dgm:linClrLst>
    <dgm:effectClrLst/>
    <dgm:txLinClrLst/>
    <dgm:txFillClrLst meth="repeat">
      <a:schemeClr val="lt1"/>
    </dgm:txFillClrLst>
    <dgm:txEffectClrLst/>
  </dgm:styleLbl>
  <dgm:styleLbl name="parChTrans2D3">
    <dgm:fillClrLst meth="repeat">
      <a:schemeClr val="accent4"/>
    </dgm:fillClrLst>
    <dgm:linClrLst meth="repeat">
      <a:schemeClr val="accent4"/>
    </dgm:linClrLst>
    <dgm:effectClrLst/>
    <dgm:txLinClrLst/>
    <dgm:txFillClrLst meth="repeat">
      <a:schemeClr val="lt1"/>
    </dgm:txFillClrLst>
    <dgm:txEffectClrLst/>
  </dgm:styleLbl>
  <dgm:styleLbl name="parChTrans2D4">
    <dgm:fillClrLst meth="repeat">
      <a:schemeClr val="accent4"/>
    </dgm:fillClrLst>
    <dgm:linClrLst meth="repeat">
      <a:schemeClr val="accent4"/>
    </dgm:linClrLst>
    <dgm:effectClrLst/>
    <dgm:txLinClrLst/>
    <dgm:txFillClrLst meth="repeat">
      <a:schemeClr val="lt1"/>
    </dgm:txFillClrLst>
    <dgm:txEffectClrLst/>
  </dgm:styleLbl>
  <dgm:styleLbl name="parChTrans1D1">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2">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3">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parChTrans1D4">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solidFgAcc1">
    <dgm:fillClrLst meth="repeat">
      <a:schemeClr val="lt1"/>
    </dgm:fillClrLst>
    <dgm:linClrLst meth="repeat">
      <a:schemeClr val="accent4"/>
    </dgm:linClrLst>
    <dgm:effectClrLst/>
    <dgm:txLinClrLst/>
    <dgm:txFillClrLst meth="repeat">
      <a:schemeClr val="dk1"/>
    </dgm:txFillClrLst>
    <dgm:txEffectClrLst/>
  </dgm:styleLbl>
  <dgm:styleLbl name="solidAlignAcc1">
    <dgm:fillClrLst meth="repeat">
      <a:schemeClr val="lt1"/>
    </dgm:fillClrLst>
    <dgm:linClrLst meth="repeat">
      <a:schemeClr val="accent4"/>
    </dgm:linClrLst>
    <dgm:effectClrLst/>
    <dgm:txLinClrLst/>
    <dgm:txFillClrLst meth="repeat">
      <a:schemeClr val="dk1"/>
    </dgm:txFillClrLst>
    <dgm:txEffectClrLst/>
  </dgm:styleLbl>
  <dgm:styleLbl name="solidBgAcc1">
    <dgm:fillClrLst meth="repeat">
      <a:schemeClr val="lt1"/>
    </dgm:fillClrLst>
    <dgm:linClrLst meth="repeat">
      <a:schemeClr val="accent4"/>
    </dgm:linClrLst>
    <dgm:effectClrLst/>
    <dgm:txLinClrLst/>
    <dgm:txFillClrLst meth="repeat">
      <a:schemeClr val="dk1"/>
    </dgm:txFillClrLst>
    <dgm:txEffectClrLst/>
  </dgm:styleLbl>
  <dgm:styleLbl name="f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align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b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accent4"/>
    </dgm:linClrLst>
    <dgm:effectClrLst/>
    <dgm:txLinClrLst/>
    <dgm:txFillClrLst meth="repeat">
      <a:schemeClr val="dk1"/>
    </dgm:txFillClrLst>
    <dgm:txEffectClrLst/>
  </dgm:styleLbl>
  <dgm:styleLbl name="dkBgShp">
    <dgm:fillClrLst meth="repeat">
      <a:schemeClr val="accent4">
        <a:shade val="80000"/>
      </a:schemeClr>
    </dgm:fillClrLst>
    <dgm:linClrLst meth="repeat">
      <a:schemeClr val="accent4"/>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0E0E7AC5-2D8F-48AD-933B-0468ADDF1ADC}" type="doc">
      <dgm:prSet loTypeId="urn:microsoft.com/office/officeart/2005/8/layout/venn3" loCatId="relationship" qsTypeId="urn:microsoft.com/office/officeart/2005/8/quickstyle/simple3" qsCatId="simple" csTypeId="urn:microsoft.com/office/officeart/2005/8/colors/colorful2" csCatId="colorful" phldr="1"/>
      <dgm:spPr>
        <a:scene3d>
          <a:camera prst="orthographicFront">
            <a:rot lat="0" lon="0" rev="0"/>
          </a:camera>
          <a:lightRig rig="glow" dir="t">
            <a:rot lat="0" lon="0" rev="4800000"/>
          </a:lightRig>
        </a:scene3d>
      </dgm:spPr>
      <dgm:t>
        <a:bodyPr/>
        <a:lstStyle/>
        <a:p>
          <a:endParaRPr lang="fr-FR"/>
        </a:p>
      </dgm:t>
    </dgm:pt>
    <dgm:pt modelId="{3E9DAAEA-F3D6-4777-8B33-2A7D371C63F2}">
      <dgm:prSet phldrT="[Texte]"/>
      <dgm:spPr>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prst="cross"/>
        </a:sp3d>
      </dgm:spPr>
      <dgm:t>
        <a:bodyPr/>
        <a:lstStyle/>
        <a:p>
          <a:r>
            <a:rPr lang="fr-FR" dirty="0" smtClean="0"/>
            <a:t>Elan</a:t>
          </a:r>
          <a:endParaRPr lang="fr-FR" dirty="0"/>
        </a:p>
      </dgm:t>
    </dgm:pt>
    <dgm:pt modelId="{0B7B0655-301B-47FE-9517-FA31EE7B48F4}" type="parTrans" cxnId="{D2A07268-44C8-460F-9D65-45B9D49E1D2E}">
      <dgm:prSet/>
      <dgm:spPr/>
      <dgm:t>
        <a:bodyPr/>
        <a:lstStyle/>
        <a:p>
          <a:endParaRPr lang="fr-FR"/>
        </a:p>
      </dgm:t>
    </dgm:pt>
    <dgm:pt modelId="{CD85D0D0-5459-4D24-8BFA-D0DDE6E9A8DF}" type="sibTrans" cxnId="{D2A07268-44C8-460F-9D65-45B9D49E1D2E}">
      <dgm:prSet/>
      <dgm:spPr/>
      <dgm:t>
        <a:bodyPr/>
        <a:lstStyle/>
        <a:p>
          <a:endParaRPr lang="fr-FR"/>
        </a:p>
      </dgm:t>
    </dgm:pt>
    <dgm:pt modelId="{72C119BA-BFD9-4457-95C6-406BEEF2D10C}">
      <dgm:prSet phldrT="[Texte]"/>
      <dgm:spPr>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prst="cross"/>
        </a:sp3d>
      </dgm:spPr>
      <dgm:t>
        <a:bodyPr/>
        <a:lstStyle/>
        <a:p>
          <a:r>
            <a:rPr lang="fr-FR" smtClean="0"/>
            <a:t>Appel</a:t>
          </a:r>
          <a:endParaRPr lang="fr-FR" dirty="0"/>
        </a:p>
      </dgm:t>
    </dgm:pt>
    <dgm:pt modelId="{23832442-5A25-4AE3-947B-0BFBB4DA4394}" type="parTrans" cxnId="{D1D9660F-82C9-4359-8BD5-479EF4188CF7}">
      <dgm:prSet/>
      <dgm:spPr/>
      <dgm:t>
        <a:bodyPr/>
        <a:lstStyle/>
        <a:p>
          <a:endParaRPr lang="fr-FR"/>
        </a:p>
      </dgm:t>
    </dgm:pt>
    <dgm:pt modelId="{3D951118-0DBC-4268-AF86-68099B746C8A}" type="sibTrans" cxnId="{D1D9660F-82C9-4359-8BD5-479EF4188CF7}">
      <dgm:prSet/>
      <dgm:spPr/>
      <dgm:t>
        <a:bodyPr/>
        <a:lstStyle/>
        <a:p>
          <a:endParaRPr lang="fr-FR"/>
        </a:p>
      </dgm:t>
    </dgm:pt>
    <dgm:pt modelId="{8A713784-BE00-4B9A-A3D2-3BA24A86E53C}">
      <dgm:prSet/>
      <dgm:spPr>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prst="cross"/>
        </a:sp3d>
      </dgm:spPr>
      <dgm:t>
        <a:bodyPr/>
        <a:lstStyle/>
        <a:p>
          <a:r>
            <a:rPr lang="fr-FR" smtClean="0"/>
            <a:t>Phase aérienne</a:t>
          </a:r>
          <a:endParaRPr lang="fr-FR" dirty="0" smtClean="0"/>
        </a:p>
      </dgm:t>
    </dgm:pt>
    <dgm:pt modelId="{B9BB2953-B8AB-4F53-8216-ACB15FFA8B57}" type="parTrans" cxnId="{9EF04ECA-6BEB-45A8-8E47-5C1CC0A21AB9}">
      <dgm:prSet/>
      <dgm:spPr/>
      <dgm:t>
        <a:bodyPr/>
        <a:lstStyle/>
        <a:p>
          <a:endParaRPr lang="fr-FR"/>
        </a:p>
      </dgm:t>
    </dgm:pt>
    <dgm:pt modelId="{4A04FD64-96B2-46F2-AA84-B04CFEB3AB74}" type="sibTrans" cxnId="{9EF04ECA-6BEB-45A8-8E47-5C1CC0A21AB9}">
      <dgm:prSet/>
      <dgm:spPr/>
      <dgm:t>
        <a:bodyPr/>
        <a:lstStyle/>
        <a:p>
          <a:endParaRPr lang="fr-FR"/>
        </a:p>
      </dgm:t>
    </dgm:pt>
    <dgm:pt modelId="{63242555-B9E7-4722-B4BE-A9892385ACCC}">
      <dgm:prSet/>
      <dgm:spPr>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prst="cross"/>
        </a:sp3d>
      </dgm:spPr>
      <dgm:t>
        <a:bodyPr/>
        <a:lstStyle/>
        <a:p>
          <a:r>
            <a:rPr lang="fr-FR" smtClean="0"/>
            <a:t>Atterrissage</a:t>
          </a:r>
          <a:endParaRPr lang="fr-FR" dirty="0" smtClean="0"/>
        </a:p>
      </dgm:t>
    </dgm:pt>
    <dgm:pt modelId="{E76898E2-6638-425B-A0CC-808831649FA8}" type="parTrans" cxnId="{FE17BAE6-837F-4F2F-9CA5-CBD3988507A9}">
      <dgm:prSet/>
      <dgm:spPr/>
      <dgm:t>
        <a:bodyPr/>
        <a:lstStyle/>
        <a:p>
          <a:endParaRPr lang="fr-FR"/>
        </a:p>
      </dgm:t>
    </dgm:pt>
    <dgm:pt modelId="{EC2383EA-FBDE-41D2-88F3-3C3703283959}" type="sibTrans" cxnId="{FE17BAE6-837F-4F2F-9CA5-CBD3988507A9}">
      <dgm:prSet/>
      <dgm:spPr/>
      <dgm:t>
        <a:bodyPr/>
        <a:lstStyle/>
        <a:p>
          <a:endParaRPr lang="fr-FR"/>
        </a:p>
      </dgm:t>
    </dgm:pt>
    <dgm:pt modelId="{89F5E212-A6B7-43C6-B7E6-8416F6549A17}" type="pres">
      <dgm:prSet presAssocID="{0E0E7AC5-2D8F-48AD-933B-0468ADDF1ADC}" presName="Name0" presStyleCnt="0">
        <dgm:presLayoutVars>
          <dgm:dir/>
          <dgm:resizeHandles val="exact"/>
        </dgm:presLayoutVars>
      </dgm:prSet>
      <dgm:spPr/>
      <dgm:t>
        <a:bodyPr/>
        <a:lstStyle/>
        <a:p>
          <a:endParaRPr lang="fr-FR"/>
        </a:p>
      </dgm:t>
    </dgm:pt>
    <dgm:pt modelId="{AB573BB4-0524-494C-847D-EDA7F76F4A7F}" type="pres">
      <dgm:prSet presAssocID="{3E9DAAEA-F3D6-4777-8B33-2A7D371C63F2}" presName="Name5" presStyleLbl="vennNode1" presStyleIdx="0" presStyleCnt="4">
        <dgm:presLayoutVars>
          <dgm:bulletEnabled val="1"/>
        </dgm:presLayoutVars>
      </dgm:prSet>
      <dgm:spPr/>
      <dgm:t>
        <a:bodyPr/>
        <a:lstStyle/>
        <a:p>
          <a:endParaRPr lang="fr-FR"/>
        </a:p>
      </dgm:t>
    </dgm:pt>
    <dgm:pt modelId="{488D9864-5F26-4C67-95DB-A014098535A8}" type="pres">
      <dgm:prSet presAssocID="{CD85D0D0-5459-4D24-8BFA-D0DDE6E9A8DF}" presName="space" presStyleCnt="0"/>
      <dgm:spPr>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prst="cross"/>
        </a:sp3d>
      </dgm:spPr>
    </dgm:pt>
    <dgm:pt modelId="{91A08664-328C-40CB-A08E-3554A7151CA7}" type="pres">
      <dgm:prSet presAssocID="{72C119BA-BFD9-4457-95C6-406BEEF2D10C}" presName="Name5" presStyleLbl="vennNode1" presStyleIdx="1" presStyleCnt="4">
        <dgm:presLayoutVars>
          <dgm:bulletEnabled val="1"/>
        </dgm:presLayoutVars>
      </dgm:prSet>
      <dgm:spPr/>
      <dgm:t>
        <a:bodyPr/>
        <a:lstStyle/>
        <a:p>
          <a:endParaRPr lang="fr-FR"/>
        </a:p>
      </dgm:t>
    </dgm:pt>
    <dgm:pt modelId="{EA75D130-3AB0-4B9D-8C1B-693E4AE4FAFF}" type="pres">
      <dgm:prSet presAssocID="{3D951118-0DBC-4268-AF86-68099B746C8A}" presName="space" presStyleCnt="0"/>
      <dgm:spPr>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prst="cross"/>
        </a:sp3d>
      </dgm:spPr>
    </dgm:pt>
    <dgm:pt modelId="{C3F840D2-BEFB-4B2A-A4FD-50F0177FC55D}" type="pres">
      <dgm:prSet presAssocID="{8A713784-BE00-4B9A-A3D2-3BA24A86E53C}" presName="Name5" presStyleLbl="vennNode1" presStyleIdx="2" presStyleCnt="4">
        <dgm:presLayoutVars>
          <dgm:bulletEnabled val="1"/>
        </dgm:presLayoutVars>
      </dgm:prSet>
      <dgm:spPr/>
      <dgm:t>
        <a:bodyPr/>
        <a:lstStyle/>
        <a:p>
          <a:endParaRPr lang="fr-FR"/>
        </a:p>
      </dgm:t>
    </dgm:pt>
    <dgm:pt modelId="{A563A288-C1A2-403D-AFED-EA16233435E3}" type="pres">
      <dgm:prSet presAssocID="{4A04FD64-96B2-46F2-AA84-B04CFEB3AB74}" presName="space" presStyleCnt="0"/>
      <dgm:spPr>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prst="cross"/>
        </a:sp3d>
      </dgm:spPr>
    </dgm:pt>
    <dgm:pt modelId="{9A5EDEE6-EB01-4E12-BF14-812FB9755B0E}" type="pres">
      <dgm:prSet presAssocID="{63242555-B9E7-4722-B4BE-A9892385ACCC}" presName="Name5" presStyleLbl="vennNode1" presStyleIdx="3" presStyleCnt="4">
        <dgm:presLayoutVars>
          <dgm:bulletEnabled val="1"/>
        </dgm:presLayoutVars>
      </dgm:prSet>
      <dgm:spPr/>
      <dgm:t>
        <a:bodyPr/>
        <a:lstStyle/>
        <a:p>
          <a:endParaRPr lang="fr-FR"/>
        </a:p>
      </dgm:t>
    </dgm:pt>
  </dgm:ptLst>
  <dgm:cxnLst>
    <dgm:cxn modelId="{6F02A61E-C86B-4E45-AF26-8B2626DDE50F}" type="presOf" srcId="{63242555-B9E7-4722-B4BE-A9892385ACCC}" destId="{9A5EDEE6-EB01-4E12-BF14-812FB9755B0E}" srcOrd="0" destOrd="0" presId="urn:microsoft.com/office/officeart/2005/8/layout/venn3"/>
    <dgm:cxn modelId="{D1D9660F-82C9-4359-8BD5-479EF4188CF7}" srcId="{0E0E7AC5-2D8F-48AD-933B-0468ADDF1ADC}" destId="{72C119BA-BFD9-4457-95C6-406BEEF2D10C}" srcOrd="1" destOrd="0" parTransId="{23832442-5A25-4AE3-947B-0BFBB4DA4394}" sibTransId="{3D951118-0DBC-4268-AF86-68099B746C8A}"/>
    <dgm:cxn modelId="{B2C95779-B089-47BA-B287-8FDE93915D41}" type="presOf" srcId="{8A713784-BE00-4B9A-A3D2-3BA24A86E53C}" destId="{C3F840D2-BEFB-4B2A-A4FD-50F0177FC55D}" srcOrd="0" destOrd="0" presId="urn:microsoft.com/office/officeart/2005/8/layout/venn3"/>
    <dgm:cxn modelId="{BAC9D596-97E2-485B-9332-82ECA062AF8E}" type="presOf" srcId="{0E0E7AC5-2D8F-48AD-933B-0468ADDF1ADC}" destId="{89F5E212-A6B7-43C6-B7E6-8416F6549A17}" srcOrd="0" destOrd="0" presId="urn:microsoft.com/office/officeart/2005/8/layout/venn3"/>
    <dgm:cxn modelId="{9EF04ECA-6BEB-45A8-8E47-5C1CC0A21AB9}" srcId="{0E0E7AC5-2D8F-48AD-933B-0468ADDF1ADC}" destId="{8A713784-BE00-4B9A-A3D2-3BA24A86E53C}" srcOrd="2" destOrd="0" parTransId="{B9BB2953-B8AB-4F53-8216-ACB15FFA8B57}" sibTransId="{4A04FD64-96B2-46F2-AA84-B04CFEB3AB74}"/>
    <dgm:cxn modelId="{A12493FF-A2EA-4436-8B48-BBCFEE474745}" type="presOf" srcId="{72C119BA-BFD9-4457-95C6-406BEEF2D10C}" destId="{91A08664-328C-40CB-A08E-3554A7151CA7}" srcOrd="0" destOrd="0" presId="urn:microsoft.com/office/officeart/2005/8/layout/venn3"/>
    <dgm:cxn modelId="{FE17BAE6-837F-4F2F-9CA5-CBD3988507A9}" srcId="{0E0E7AC5-2D8F-48AD-933B-0468ADDF1ADC}" destId="{63242555-B9E7-4722-B4BE-A9892385ACCC}" srcOrd="3" destOrd="0" parTransId="{E76898E2-6638-425B-A0CC-808831649FA8}" sibTransId="{EC2383EA-FBDE-41D2-88F3-3C3703283959}"/>
    <dgm:cxn modelId="{D2A07268-44C8-460F-9D65-45B9D49E1D2E}" srcId="{0E0E7AC5-2D8F-48AD-933B-0468ADDF1ADC}" destId="{3E9DAAEA-F3D6-4777-8B33-2A7D371C63F2}" srcOrd="0" destOrd="0" parTransId="{0B7B0655-301B-47FE-9517-FA31EE7B48F4}" sibTransId="{CD85D0D0-5459-4D24-8BFA-D0DDE6E9A8DF}"/>
    <dgm:cxn modelId="{FAF46273-5C31-4D50-9B07-43845057E919}" type="presOf" srcId="{3E9DAAEA-F3D6-4777-8B33-2A7D371C63F2}" destId="{AB573BB4-0524-494C-847D-EDA7F76F4A7F}" srcOrd="0" destOrd="0" presId="urn:microsoft.com/office/officeart/2005/8/layout/venn3"/>
    <dgm:cxn modelId="{3087F9DA-A0CA-40F7-B5C4-6BA3C4CB4BC6}" type="presParOf" srcId="{89F5E212-A6B7-43C6-B7E6-8416F6549A17}" destId="{AB573BB4-0524-494C-847D-EDA7F76F4A7F}" srcOrd="0" destOrd="0" presId="urn:microsoft.com/office/officeart/2005/8/layout/venn3"/>
    <dgm:cxn modelId="{BA3675F2-16A5-47FB-A0C3-95BB046FD576}" type="presParOf" srcId="{89F5E212-A6B7-43C6-B7E6-8416F6549A17}" destId="{488D9864-5F26-4C67-95DB-A014098535A8}" srcOrd="1" destOrd="0" presId="urn:microsoft.com/office/officeart/2005/8/layout/venn3"/>
    <dgm:cxn modelId="{5613122E-721C-4972-AC8D-72AE37D53C9E}" type="presParOf" srcId="{89F5E212-A6B7-43C6-B7E6-8416F6549A17}" destId="{91A08664-328C-40CB-A08E-3554A7151CA7}" srcOrd="2" destOrd="0" presId="urn:microsoft.com/office/officeart/2005/8/layout/venn3"/>
    <dgm:cxn modelId="{C49ABCC8-C379-40F0-B15F-BF0F139CE658}" type="presParOf" srcId="{89F5E212-A6B7-43C6-B7E6-8416F6549A17}" destId="{EA75D130-3AB0-4B9D-8C1B-693E4AE4FAFF}" srcOrd="3" destOrd="0" presId="urn:microsoft.com/office/officeart/2005/8/layout/venn3"/>
    <dgm:cxn modelId="{F3FA8731-021E-417B-90D9-3EA409FEC8A1}" type="presParOf" srcId="{89F5E212-A6B7-43C6-B7E6-8416F6549A17}" destId="{C3F840D2-BEFB-4B2A-A4FD-50F0177FC55D}" srcOrd="4" destOrd="0" presId="urn:microsoft.com/office/officeart/2005/8/layout/venn3"/>
    <dgm:cxn modelId="{A925F1CE-7FC8-4088-A1EF-A6CFC7AEFE2C}" type="presParOf" srcId="{89F5E212-A6B7-43C6-B7E6-8416F6549A17}" destId="{A563A288-C1A2-403D-AFED-EA16233435E3}" srcOrd="5" destOrd="0" presId="urn:microsoft.com/office/officeart/2005/8/layout/venn3"/>
    <dgm:cxn modelId="{1464F9B9-8FE4-4381-A833-03E08C161FB2}" type="presParOf" srcId="{89F5E212-A6B7-43C6-B7E6-8416F6549A17}" destId="{9A5EDEE6-EB01-4E12-BF14-812FB9755B0E}" srcOrd="6" destOrd="0" presId="urn:microsoft.com/office/officeart/2005/8/layout/venn3"/>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08F7553E-AC67-43B0-90B4-B16F43CB6CBA}" type="doc">
      <dgm:prSet loTypeId="urn:microsoft.com/office/officeart/2005/8/layout/radial3" loCatId="cycle" qsTypeId="urn:microsoft.com/office/officeart/2005/8/quickstyle/simple3" qsCatId="simple" csTypeId="urn:microsoft.com/office/officeart/2005/8/colors/colorful2" csCatId="colorful" phldr="1"/>
      <dgm:spPr/>
      <dgm:t>
        <a:bodyPr/>
        <a:lstStyle/>
        <a:p>
          <a:endParaRPr lang="fr-FR"/>
        </a:p>
      </dgm:t>
    </dgm:pt>
    <dgm:pt modelId="{18D932EC-CF55-4A5C-A76A-3282A82CB5CD}">
      <dgm:prSet phldrT="[Texte]"/>
      <dgm:spPr/>
      <dgm:t>
        <a:bodyPr/>
        <a:lstStyle/>
        <a:p>
          <a:pPr algn="ctr"/>
          <a:r>
            <a:rPr lang="fr-FR" dirty="0" smtClean="0"/>
            <a:t>Le saut en longueur pratiqué à l’école favorise le développement de l’enfant dans les domaines</a:t>
          </a:r>
          <a:endParaRPr lang="fr-FR" dirty="0"/>
        </a:p>
      </dgm:t>
    </dgm:pt>
    <dgm:pt modelId="{CDFA708A-4378-4F34-B361-084F983A9051}" type="parTrans" cxnId="{FB08A0BD-F891-41E1-88A2-0A63F7244025}">
      <dgm:prSet/>
      <dgm:spPr/>
      <dgm:t>
        <a:bodyPr/>
        <a:lstStyle/>
        <a:p>
          <a:endParaRPr lang="fr-FR"/>
        </a:p>
      </dgm:t>
    </dgm:pt>
    <dgm:pt modelId="{0126E71C-18E8-4081-ABCF-6CDD60A35DF1}" type="sibTrans" cxnId="{FB08A0BD-F891-41E1-88A2-0A63F7244025}">
      <dgm:prSet/>
      <dgm:spPr/>
      <dgm:t>
        <a:bodyPr/>
        <a:lstStyle/>
        <a:p>
          <a:endParaRPr lang="fr-FR"/>
        </a:p>
      </dgm:t>
    </dgm:pt>
    <dgm:pt modelId="{1B1DC0CB-EFB9-43A2-91C5-7D1AD01303FE}">
      <dgm:prSet phldrT="[Texte]"/>
      <dgm:spPr/>
      <dgm:t>
        <a:bodyPr/>
        <a:lstStyle/>
        <a:p>
          <a:r>
            <a:rPr lang="fr-FR" b="1" dirty="0" smtClean="0"/>
            <a:t>Moteur </a:t>
          </a:r>
          <a:endParaRPr lang="fr-FR" dirty="0"/>
        </a:p>
      </dgm:t>
    </dgm:pt>
    <dgm:pt modelId="{C1540045-37CC-4661-AA3E-73512B701346}" type="parTrans" cxnId="{DCB5881D-5B2C-4536-B4EE-001F51B42642}">
      <dgm:prSet/>
      <dgm:spPr/>
      <dgm:t>
        <a:bodyPr/>
        <a:lstStyle/>
        <a:p>
          <a:endParaRPr lang="fr-FR"/>
        </a:p>
      </dgm:t>
    </dgm:pt>
    <dgm:pt modelId="{CF77545E-FF46-439A-9EF4-B202867F39B2}" type="sibTrans" cxnId="{DCB5881D-5B2C-4536-B4EE-001F51B42642}">
      <dgm:prSet/>
      <dgm:spPr/>
      <dgm:t>
        <a:bodyPr/>
        <a:lstStyle/>
        <a:p>
          <a:endParaRPr lang="fr-FR"/>
        </a:p>
      </dgm:t>
    </dgm:pt>
    <dgm:pt modelId="{AFBA4484-71AA-4E0A-A79E-08DDBBE7231B}">
      <dgm:prSet phldrT="[Texte]"/>
      <dgm:spPr/>
      <dgm:t>
        <a:bodyPr/>
        <a:lstStyle/>
        <a:p>
          <a:r>
            <a:rPr lang="fr-FR" b="1" dirty="0" smtClean="0"/>
            <a:t>Socio-affectif </a:t>
          </a:r>
          <a:endParaRPr lang="fr-FR" dirty="0"/>
        </a:p>
      </dgm:t>
    </dgm:pt>
    <dgm:pt modelId="{046A1901-2FF4-4FB0-88B7-A889B19CB6F7}" type="parTrans" cxnId="{FF595E0B-234C-43F7-A47E-77AA88F1F77F}">
      <dgm:prSet/>
      <dgm:spPr/>
      <dgm:t>
        <a:bodyPr/>
        <a:lstStyle/>
        <a:p>
          <a:endParaRPr lang="fr-FR"/>
        </a:p>
      </dgm:t>
    </dgm:pt>
    <dgm:pt modelId="{44BA7C56-1562-42DF-9004-A042B5F34093}" type="sibTrans" cxnId="{FF595E0B-234C-43F7-A47E-77AA88F1F77F}">
      <dgm:prSet/>
      <dgm:spPr/>
      <dgm:t>
        <a:bodyPr/>
        <a:lstStyle/>
        <a:p>
          <a:endParaRPr lang="fr-FR"/>
        </a:p>
      </dgm:t>
    </dgm:pt>
    <dgm:pt modelId="{48E332BA-7499-4FEF-A9E8-E095E9D10EF8}">
      <dgm:prSet phldrT="[Texte]"/>
      <dgm:spPr/>
      <dgm:t>
        <a:bodyPr/>
        <a:lstStyle/>
        <a:p>
          <a:r>
            <a:rPr lang="fr-FR" b="1" dirty="0" smtClean="0"/>
            <a:t>Cognitif </a:t>
          </a:r>
          <a:endParaRPr lang="fr-FR" dirty="0"/>
        </a:p>
      </dgm:t>
    </dgm:pt>
    <dgm:pt modelId="{9E41A36E-F26D-49E6-B2F9-AD412EBFCE50}" type="parTrans" cxnId="{93D794CA-EBD8-47D8-BA27-A3798B0B2BC1}">
      <dgm:prSet/>
      <dgm:spPr/>
      <dgm:t>
        <a:bodyPr/>
        <a:lstStyle/>
        <a:p>
          <a:endParaRPr lang="fr-FR"/>
        </a:p>
      </dgm:t>
    </dgm:pt>
    <dgm:pt modelId="{FC0F9520-F6E9-41BC-A8DC-7799B0A0A6CD}" type="sibTrans" cxnId="{93D794CA-EBD8-47D8-BA27-A3798B0B2BC1}">
      <dgm:prSet/>
      <dgm:spPr/>
      <dgm:t>
        <a:bodyPr/>
        <a:lstStyle/>
        <a:p>
          <a:endParaRPr lang="fr-FR"/>
        </a:p>
      </dgm:t>
    </dgm:pt>
    <dgm:pt modelId="{0CF34871-C4FA-4B43-8FAE-CC789F8934BE}">
      <dgm:prSet phldrT="[Texte]"/>
      <dgm:spPr/>
      <dgm:t>
        <a:bodyPr/>
        <a:lstStyle/>
        <a:p>
          <a:r>
            <a:rPr lang="fr-FR" b="1" dirty="0" smtClean="0"/>
            <a:t>Energétique </a:t>
          </a:r>
          <a:endParaRPr lang="fr-FR" dirty="0"/>
        </a:p>
      </dgm:t>
    </dgm:pt>
    <dgm:pt modelId="{4EB3BD2E-9F3D-4E20-8BBF-FF9EF1624B52}" type="parTrans" cxnId="{4D900012-5102-45C8-8C0B-37606902C732}">
      <dgm:prSet/>
      <dgm:spPr/>
      <dgm:t>
        <a:bodyPr/>
        <a:lstStyle/>
        <a:p>
          <a:endParaRPr lang="fr-FR"/>
        </a:p>
      </dgm:t>
    </dgm:pt>
    <dgm:pt modelId="{7650B2BC-AE42-4629-999E-672BDA77BEEA}" type="sibTrans" cxnId="{4D900012-5102-45C8-8C0B-37606902C732}">
      <dgm:prSet/>
      <dgm:spPr/>
      <dgm:t>
        <a:bodyPr/>
        <a:lstStyle/>
        <a:p>
          <a:endParaRPr lang="fr-FR"/>
        </a:p>
      </dgm:t>
    </dgm:pt>
    <dgm:pt modelId="{6DC8BB7F-5360-4938-86B3-4DD0B99A9F17}" type="pres">
      <dgm:prSet presAssocID="{08F7553E-AC67-43B0-90B4-B16F43CB6CBA}" presName="composite" presStyleCnt="0">
        <dgm:presLayoutVars>
          <dgm:chMax val="1"/>
          <dgm:dir/>
          <dgm:resizeHandles val="exact"/>
        </dgm:presLayoutVars>
      </dgm:prSet>
      <dgm:spPr/>
      <dgm:t>
        <a:bodyPr/>
        <a:lstStyle/>
        <a:p>
          <a:endParaRPr lang="fr-FR"/>
        </a:p>
      </dgm:t>
    </dgm:pt>
    <dgm:pt modelId="{CD230936-2237-4055-AFF0-82C89ABAB434}" type="pres">
      <dgm:prSet presAssocID="{08F7553E-AC67-43B0-90B4-B16F43CB6CBA}" presName="radial" presStyleCnt="0">
        <dgm:presLayoutVars>
          <dgm:animLvl val="ctr"/>
        </dgm:presLayoutVars>
      </dgm:prSet>
      <dgm:spPr/>
    </dgm:pt>
    <dgm:pt modelId="{3485D07C-C000-43EB-8AE4-24A29361884E}" type="pres">
      <dgm:prSet presAssocID="{18D932EC-CF55-4A5C-A76A-3282A82CB5CD}" presName="centerShape" presStyleLbl="vennNode1" presStyleIdx="0" presStyleCnt="5" custScaleX="111535" custScaleY="86629"/>
      <dgm:spPr/>
      <dgm:t>
        <a:bodyPr/>
        <a:lstStyle/>
        <a:p>
          <a:endParaRPr lang="fr-FR"/>
        </a:p>
      </dgm:t>
    </dgm:pt>
    <dgm:pt modelId="{C114C206-3500-4369-B392-813CFE10E83E}" type="pres">
      <dgm:prSet presAssocID="{1B1DC0CB-EFB9-43A2-91C5-7D1AD01303FE}" presName="node" presStyleLbl="vennNode1" presStyleIdx="1" presStyleCnt="5" custScaleX="108685" custRadScaleRad="92939" custRadScaleInc="-2980">
        <dgm:presLayoutVars>
          <dgm:bulletEnabled val="1"/>
        </dgm:presLayoutVars>
      </dgm:prSet>
      <dgm:spPr/>
      <dgm:t>
        <a:bodyPr/>
        <a:lstStyle/>
        <a:p>
          <a:endParaRPr lang="fr-FR"/>
        </a:p>
      </dgm:t>
    </dgm:pt>
    <dgm:pt modelId="{E70BE345-AF90-40EA-B435-1DF62A174EFA}" type="pres">
      <dgm:prSet presAssocID="{AFBA4484-71AA-4E0A-A79E-08DDBBE7231B}" presName="node" presStyleLbl="vennNode1" presStyleIdx="2" presStyleCnt="5" custScaleX="109055" custRadScaleRad="114624" custRadScaleInc="-3641">
        <dgm:presLayoutVars>
          <dgm:bulletEnabled val="1"/>
        </dgm:presLayoutVars>
      </dgm:prSet>
      <dgm:spPr/>
      <dgm:t>
        <a:bodyPr/>
        <a:lstStyle/>
        <a:p>
          <a:endParaRPr lang="fr-FR"/>
        </a:p>
      </dgm:t>
    </dgm:pt>
    <dgm:pt modelId="{59C2BD68-92BD-4BF8-99A2-0348DB57E6BE}" type="pres">
      <dgm:prSet presAssocID="{48E332BA-7499-4FEF-A9E8-E095E9D10EF8}" presName="node" presStyleLbl="vennNode1" presStyleIdx="3" presStyleCnt="5" custScaleX="112125" custRadScaleRad="94216" custRadScaleInc="-2948">
        <dgm:presLayoutVars>
          <dgm:bulletEnabled val="1"/>
        </dgm:presLayoutVars>
      </dgm:prSet>
      <dgm:spPr/>
      <dgm:t>
        <a:bodyPr/>
        <a:lstStyle/>
        <a:p>
          <a:endParaRPr lang="fr-FR"/>
        </a:p>
      </dgm:t>
    </dgm:pt>
    <dgm:pt modelId="{FCB061F3-FEC2-4EC3-9396-D3CF0ACC4E99}" type="pres">
      <dgm:prSet presAssocID="{0CF34871-C4FA-4B43-8FAE-CC789F8934BE}" presName="node" presStyleLbl="vennNode1" presStyleIdx="4" presStyleCnt="5" custScaleX="100833" custRadScaleRad="104476" custRadScaleInc="1802">
        <dgm:presLayoutVars>
          <dgm:bulletEnabled val="1"/>
        </dgm:presLayoutVars>
      </dgm:prSet>
      <dgm:spPr/>
      <dgm:t>
        <a:bodyPr/>
        <a:lstStyle/>
        <a:p>
          <a:endParaRPr lang="fr-FR"/>
        </a:p>
      </dgm:t>
    </dgm:pt>
  </dgm:ptLst>
  <dgm:cxnLst>
    <dgm:cxn modelId="{9CE38AA2-F952-4C6B-98E5-49DE96D331B7}" type="presOf" srcId="{1B1DC0CB-EFB9-43A2-91C5-7D1AD01303FE}" destId="{C114C206-3500-4369-B392-813CFE10E83E}" srcOrd="0" destOrd="0" presId="urn:microsoft.com/office/officeart/2005/8/layout/radial3"/>
    <dgm:cxn modelId="{DCB5881D-5B2C-4536-B4EE-001F51B42642}" srcId="{18D932EC-CF55-4A5C-A76A-3282A82CB5CD}" destId="{1B1DC0CB-EFB9-43A2-91C5-7D1AD01303FE}" srcOrd="0" destOrd="0" parTransId="{C1540045-37CC-4661-AA3E-73512B701346}" sibTransId="{CF77545E-FF46-439A-9EF4-B202867F39B2}"/>
    <dgm:cxn modelId="{95B5699E-9222-47EA-BC58-0DB955734F0C}" type="presOf" srcId="{48E332BA-7499-4FEF-A9E8-E095E9D10EF8}" destId="{59C2BD68-92BD-4BF8-99A2-0348DB57E6BE}" srcOrd="0" destOrd="0" presId="urn:microsoft.com/office/officeart/2005/8/layout/radial3"/>
    <dgm:cxn modelId="{667E8207-94F0-4B8A-B97D-50D8C681A64D}" type="presOf" srcId="{AFBA4484-71AA-4E0A-A79E-08DDBBE7231B}" destId="{E70BE345-AF90-40EA-B435-1DF62A174EFA}" srcOrd="0" destOrd="0" presId="urn:microsoft.com/office/officeart/2005/8/layout/radial3"/>
    <dgm:cxn modelId="{4D900012-5102-45C8-8C0B-37606902C732}" srcId="{18D932EC-CF55-4A5C-A76A-3282A82CB5CD}" destId="{0CF34871-C4FA-4B43-8FAE-CC789F8934BE}" srcOrd="3" destOrd="0" parTransId="{4EB3BD2E-9F3D-4E20-8BBF-FF9EF1624B52}" sibTransId="{7650B2BC-AE42-4629-999E-672BDA77BEEA}"/>
    <dgm:cxn modelId="{4348CC8D-0FF4-488A-BECB-4B29581B0B62}" type="presOf" srcId="{08F7553E-AC67-43B0-90B4-B16F43CB6CBA}" destId="{6DC8BB7F-5360-4938-86B3-4DD0B99A9F17}" srcOrd="0" destOrd="0" presId="urn:microsoft.com/office/officeart/2005/8/layout/radial3"/>
    <dgm:cxn modelId="{7626A120-5688-49A4-A055-272E56CF9E49}" type="presOf" srcId="{18D932EC-CF55-4A5C-A76A-3282A82CB5CD}" destId="{3485D07C-C000-43EB-8AE4-24A29361884E}" srcOrd="0" destOrd="0" presId="urn:microsoft.com/office/officeart/2005/8/layout/radial3"/>
    <dgm:cxn modelId="{93D794CA-EBD8-47D8-BA27-A3798B0B2BC1}" srcId="{18D932EC-CF55-4A5C-A76A-3282A82CB5CD}" destId="{48E332BA-7499-4FEF-A9E8-E095E9D10EF8}" srcOrd="2" destOrd="0" parTransId="{9E41A36E-F26D-49E6-B2F9-AD412EBFCE50}" sibTransId="{FC0F9520-F6E9-41BC-A8DC-7799B0A0A6CD}"/>
    <dgm:cxn modelId="{FB08A0BD-F891-41E1-88A2-0A63F7244025}" srcId="{08F7553E-AC67-43B0-90B4-B16F43CB6CBA}" destId="{18D932EC-CF55-4A5C-A76A-3282A82CB5CD}" srcOrd="0" destOrd="0" parTransId="{CDFA708A-4378-4F34-B361-084F983A9051}" sibTransId="{0126E71C-18E8-4081-ABCF-6CDD60A35DF1}"/>
    <dgm:cxn modelId="{F7EBB775-B8FD-4FA3-9F10-0D369C576926}" type="presOf" srcId="{0CF34871-C4FA-4B43-8FAE-CC789F8934BE}" destId="{FCB061F3-FEC2-4EC3-9396-D3CF0ACC4E99}" srcOrd="0" destOrd="0" presId="urn:microsoft.com/office/officeart/2005/8/layout/radial3"/>
    <dgm:cxn modelId="{FF595E0B-234C-43F7-A47E-77AA88F1F77F}" srcId="{18D932EC-CF55-4A5C-A76A-3282A82CB5CD}" destId="{AFBA4484-71AA-4E0A-A79E-08DDBBE7231B}" srcOrd="1" destOrd="0" parTransId="{046A1901-2FF4-4FB0-88B7-A889B19CB6F7}" sibTransId="{44BA7C56-1562-42DF-9004-A042B5F34093}"/>
    <dgm:cxn modelId="{E57DE738-00F8-464D-AF23-714E09003D12}" type="presParOf" srcId="{6DC8BB7F-5360-4938-86B3-4DD0B99A9F17}" destId="{CD230936-2237-4055-AFF0-82C89ABAB434}" srcOrd="0" destOrd="0" presId="urn:microsoft.com/office/officeart/2005/8/layout/radial3"/>
    <dgm:cxn modelId="{27B45238-7479-4B26-9CC1-67591E9954E3}" type="presParOf" srcId="{CD230936-2237-4055-AFF0-82C89ABAB434}" destId="{3485D07C-C000-43EB-8AE4-24A29361884E}" srcOrd="0" destOrd="0" presId="urn:microsoft.com/office/officeart/2005/8/layout/radial3"/>
    <dgm:cxn modelId="{D0C275D8-14A9-4A33-BD6F-7B1C09631689}" type="presParOf" srcId="{CD230936-2237-4055-AFF0-82C89ABAB434}" destId="{C114C206-3500-4369-B392-813CFE10E83E}" srcOrd="1" destOrd="0" presId="urn:microsoft.com/office/officeart/2005/8/layout/radial3"/>
    <dgm:cxn modelId="{354DC406-F94F-40BC-860D-DFF6A8181477}" type="presParOf" srcId="{CD230936-2237-4055-AFF0-82C89ABAB434}" destId="{E70BE345-AF90-40EA-B435-1DF62A174EFA}" srcOrd="2" destOrd="0" presId="urn:microsoft.com/office/officeart/2005/8/layout/radial3"/>
    <dgm:cxn modelId="{12C2F3E8-3C57-4C8F-8A7B-EA4873C6A723}" type="presParOf" srcId="{CD230936-2237-4055-AFF0-82C89ABAB434}" destId="{59C2BD68-92BD-4BF8-99A2-0348DB57E6BE}" srcOrd="3" destOrd="0" presId="urn:microsoft.com/office/officeart/2005/8/layout/radial3"/>
    <dgm:cxn modelId="{CBD6E744-C765-4844-AAE7-04DB6B1F89CD}" type="presParOf" srcId="{CD230936-2237-4055-AFF0-82C89ABAB434}" destId="{FCB061F3-FEC2-4EC3-9396-D3CF0ACC4E99}" srcOrd="4" destOrd="0" presId="urn:microsoft.com/office/officeart/2005/8/layout/radial3"/>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C007CF16-E204-4615-8C8C-3F6A2BE14259}" type="doc">
      <dgm:prSet loTypeId="urn:microsoft.com/office/officeart/2005/8/layout/radial5" loCatId="relationship" qsTypeId="urn:microsoft.com/office/officeart/2005/8/quickstyle/simple1" qsCatId="simple" csTypeId="urn:microsoft.com/office/officeart/2005/8/colors/accent4_4" csCatId="accent4" phldr="1"/>
      <dgm:spPr/>
      <dgm:t>
        <a:bodyPr/>
        <a:lstStyle/>
        <a:p>
          <a:endParaRPr lang="fr-FR"/>
        </a:p>
      </dgm:t>
    </dgm:pt>
    <dgm:pt modelId="{889516D1-A6DC-4938-A014-5DA676AF01BB}">
      <dgm:prSet phldrT="[Texte]"/>
      <dgm:spPr/>
      <dgm:t>
        <a:bodyPr/>
        <a:lstStyle/>
        <a:p>
          <a:r>
            <a:rPr lang="fr-FR" dirty="0" smtClean="0"/>
            <a:t>Moteur</a:t>
          </a:r>
          <a:endParaRPr lang="fr-FR" dirty="0"/>
        </a:p>
      </dgm:t>
    </dgm:pt>
    <dgm:pt modelId="{07D7A89B-CD0E-41C7-ADA3-FE409D92869F}" type="parTrans" cxnId="{F63BB78E-90F0-4BCE-A313-F34564AC14C3}">
      <dgm:prSet/>
      <dgm:spPr/>
      <dgm:t>
        <a:bodyPr/>
        <a:lstStyle/>
        <a:p>
          <a:endParaRPr lang="fr-FR"/>
        </a:p>
      </dgm:t>
    </dgm:pt>
    <dgm:pt modelId="{5864C547-6322-432F-BC99-CCF8ADE667B7}" type="sibTrans" cxnId="{F63BB78E-90F0-4BCE-A313-F34564AC14C3}">
      <dgm:prSet/>
      <dgm:spPr/>
      <dgm:t>
        <a:bodyPr/>
        <a:lstStyle/>
        <a:p>
          <a:endParaRPr lang="fr-FR"/>
        </a:p>
      </dgm:t>
    </dgm:pt>
    <dgm:pt modelId="{42C2A9F3-AE22-4F60-9135-B05939BC9460}">
      <dgm:prSet phldrT="[Texte]"/>
      <dgm:spPr/>
      <dgm:t>
        <a:bodyPr/>
        <a:lstStyle/>
        <a:p>
          <a:r>
            <a:rPr lang="fr-FR" dirty="0" smtClean="0"/>
            <a:t>Repères spatiaux et temporels pour organiser les actions. </a:t>
          </a:r>
          <a:endParaRPr lang="fr-FR" dirty="0"/>
        </a:p>
      </dgm:t>
    </dgm:pt>
    <dgm:pt modelId="{EC01D0F1-C652-486B-970F-74FD0CB4A92C}" type="parTrans" cxnId="{DAB7B254-2DA8-4C4C-8475-9737A81D8AD6}">
      <dgm:prSet/>
      <dgm:spPr/>
      <dgm:t>
        <a:bodyPr/>
        <a:lstStyle/>
        <a:p>
          <a:endParaRPr lang="fr-FR"/>
        </a:p>
      </dgm:t>
    </dgm:pt>
    <dgm:pt modelId="{E66149DB-4965-41C8-96C5-3B23DDF0B16C}" type="sibTrans" cxnId="{DAB7B254-2DA8-4C4C-8475-9737A81D8AD6}">
      <dgm:prSet/>
      <dgm:spPr/>
      <dgm:t>
        <a:bodyPr/>
        <a:lstStyle/>
        <a:p>
          <a:endParaRPr lang="fr-FR"/>
        </a:p>
      </dgm:t>
    </dgm:pt>
    <dgm:pt modelId="{A57931A5-9259-405E-9CB8-A8925D7A66D0}">
      <dgm:prSet phldrT="[Texte]"/>
      <dgm:spPr/>
      <dgm:t>
        <a:bodyPr/>
        <a:lstStyle/>
        <a:p>
          <a:r>
            <a:rPr lang="fr-FR" dirty="0" smtClean="0"/>
            <a:t>Dissociation tronc inférieur/tronc supérieur.</a:t>
          </a:r>
          <a:endParaRPr lang="fr-FR" dirty="0"/>
        </a:p>
      </dgm:t>
    </dgm:pt>
    <dgm:pt modelId="{0D9000E2-558F-486D-85AB-6C72CC9FB692}" type="parTrans" cxnId="{CF296A45-1041-46DE-A925-7A5F33E2C4B8}">
      <dgm:prSet/>
      <dgm:spPr/>
      <dgm:t>
        <a:bodyPr/>
        <a:lstStyle/>
        <a:p>
          <a:endParaRPr lang="fr-FR"/>
        </a:p>
      </dgm:t>
    </dgm:pt>
    <dgm:pt modelId="{C86D1250-EE68-4AD8-93F5-A2B2B584A666}" type="sibTrans" cxnId="{CF296A45-1041-46DE-A925-7A5F33E2C4B8}">
      <dgm:prSet/>
      <dgm:spPr/>
      <dgm:t>
        <a:bodyPr/>
        <a:lstStyle/>
        <a:p>
          <a:endParaRPr lang="fr-FR"/>
        </a:p>
      </dgm:t>
    </dgm:pt>
    <dgm:pt modelId="{D47035EF-635F-470D-8E92-C12F13F703F4}">
      <dgm:prSet phldrT="[Texte]"/>
      <dgm:spPr/>
      <dgm:t>
        <a:bodyPr/>
        <a:lstStyle/>
        <a:p>
          <a:r>
            <a:rPr lang="fr-FR" dirty="0" smtClean="0"/>
            <a:t>Rapport avec la pesanteur</a:t>
          </a:r>
          <a:endParaRPr lang="fr-FR" dirty="0"/>
        </a:p>
      </dgm:t>
    </dgm:pt>
    <dgm:pt modelId="{31D066F4-848D-4EDE-B163-6C343AF39249}" type="parTrans" cxnId="{27F88F06-85A7-4B03-9DFD-A7F754C96FB6}">
      <dgm:prSet/>
      <dgm:spPr/>
      <dgm:t>
        <a:bodyPr/>
        <a:lstStyle/>
        <a:p>
          <a:endParaRPr lang="fr-FR"/>
        </a:p>
      </dgm:t>
    </dgm:pt>
    <dgm:pt modelId="{0266F8A8-7CDC-4303-8A03-08EF31609015}" type="sibTrans" cxnId="{27F88F06-85A7-4B03-9DFD-A7F754C96FB6}">
      <dgm:prSet/>
      <dgm:spPr/>
      <dgm:t>
        <a:bodyPr/>
        <a:lstStyle/>
        <a:p>
          <a:endParaRPr lang="fr-FR"/>
        </a:p>
      </dgm:t>
    </dgm:pt>
    <dgm:pt modelId="{483B8770-71D5-4B26-9EEC-7CA449EF0FDA}">
      <dgm:prSet phldrT="[Texte]"/>
      <dgm:spPr/>
      <dgm:t>
        <a:bodyPr/>
        <a:lstStyle/>
        <a:p>
          <a:r>
            <a:rPr lang="fr-FR" dirty="0" smtClean="0"/>
            <a:t>Organisation du corps dans l’espace terrestre et aérien</a:t>
          </a:r>
          <a:endParaRPr lang="fr-FR" dirty="0"/>
        </a:p>
      </dgm:t>
    </dgm:pt>
    <dgm:pt modelId="{DC1593C7-EDD4-4C04-BB95-69325E728A97}" type="parTrans" cxnId="{3B5C0E03-0BBF-4471-9BCF-CA71D77ABD93}">
      <dgm:prSet/>
      <dgm:spPr/>
      <dgm:t>
        <a:bodyPr/>
        <a:lstStyle/>
        <a:p>
          <a:endParaRPr lang="fr-FR"/>
        </a:p>
      </dgm:t>
    </dgm:pt>
    <dgm:pt modelId="{1A746B96-F778-484C-BF1C-371A2C291C0E}" type="sibTrans" cxnId="{3B5C0E03-0BBF-4471-9BCF-CA71D77ABD93}">
      <dgm:prSet/>
      <dgm:spPr/>
      <dgm:t>
        <a:bodyPr/>
        <a:lstStyle/>
        <a:p>
          <a:endParaRPr lang="fr-FR"/>
        </a:p>
      </dgm:t>
    </dgm:pt>
    <dgm:pt modelId="{69D6117D-2FC6-46F6-AD1D-8EA01AA30783}" type="pres">
      <dgm:prSet presAssocID="{C007CF16-E204-4615-8C8C-3F6A2BE14259}" presName="Name0" presStyleCnt="0">
        <dgm:presLayoutVars>
          <dgm:chMax val="1"/>
          <dgm:dir/>
          <dgm:animLvl val="ctr"/>
          <dgm:resizeHandles val="exact"/>
        </dgm:presLayoutVars>
      </dgm:prSet>
      <dgm:spPr/>
      <dgm:t>
        <a:bodyPr/>
        <a:lstStyle/>
        <a:p>
          <a:endParaRPr lang="fr-FR"/>
        </a:p>
      </dgm:t>
    </dgm:pt>
    <dgm:pt modelId="{299633A6-B7FB-4AD2-96A3-9D4D320AA582}" type="pres">
      <dgm:prSet presAssocID="{889516D1-A6DC-4938-A014-5DA676AF01BB}" presName="centerShape" presStyleLbl="node0" presStyleIdx="0" presStyleCnt="1"/>
      <dgm:spPr/>
      <dgm:t>
        <a:bodyPr/>
        <a:lstStyle/>
        <a:p>
          <a:endParaRPr lang="fr-FR"/>
        </a:p>
      </dgm:t>
    </dgm:pt>
    <dgm:pt modelId="{C68881F9-2349-4E6A-8105-FC69C0C35E15}" type="pres">
      <dgm:prSet presAssocID="{EC01D0F1-C652-486B-970F-74FD0CB4A92C}" presName="parTrans" presStyleLbl="sibTrans2D1" presStyleIdx="0" presStyleCnt="4"/>
      <dgm:spPr/>
      <dgm:t>
        <a:bodyPr/>
        <a:lstStyle/>
        <a:p>
          <a:endParaRPr lang="fr-FR"/>
        </a:p>
      </dgm:t>
    </dgm:pt>
    <dgm:pt modelId="{65DEEC3C-4583-4096-9B65-AA53ED0762E4}" type="pres">
      <dgm:prSet presAssocID="{EC01D0F1-C652-486B-970F-74FD0CB4A92C}" presName="connectorText" presStyleLbl="sibTrans2D1" presStyleIdx="0" presStyleCnt="4"/>
      <dgm:spPr/>
      <dgm:t>
        <a:bodyPr/>
        <a:lstStyle/>
        <a:p>
          <a:endParaRPr lang="fr-FR"/>
        </a:p>
      </dgm:t>
    </dgm:pt>
    <dgm:pt modelId="{4BDE3CBB-7078-486C-ABF7-6EF6E0A107F2}" type="pres">
      <dgm:prSet presAssocID="{42C2A9F3-AE22-4F60-9135-B05939BC9460}" presName="node" presStyleLbl="node1" presStyleIdx="0" presStyleCnt="4" custScaleX="192825">
        <dgm:presLayoutVars>
          <dgm:bulletEnabled val="1"/>
        </dgm:presLayoutVars>
      </dgm:prSet>
      <dgm:spPr/>
      <dgm:t>
        <a:bodyPr/>
        <a:lstStyle/>
        <a:p>
          <a:endParaRPr lang="fr-FR"/>
        </a:p>
      </dgm:t>
    </dgm:pt>
    <dgm:pt modelId="{6E18EB49-4801-44E4-BD33-E0F4676A6303}" type="pres">
      <dgm:prSet presAssocID="{0D9000E2-558F-486D-85AB-6C72CC9FB692}" presName="parTrans" presStyleLbl="sibTrans2D1" presStyleIdx="1" presStyleCnt="4"/>
      <dgm:spPr/>
      <dgm:t>
        <a:bodyPr/>
        <a:lstStyle/>
        <a:p>
          <a:endParaRPr lang="fr-FR"/>
        </a:p>
      </dgm:t>
    </dgm:pt>
    <dgm:pt modelId="{C0F1AE74-6935-47B0-A4B8-4E8DB3921359}" type="pres">
      <dgm:prSet presAssocID="{0D9000E2-558F-486D-85AB-6C72CC9FB692}" presName="connectorText" presStyleLbl="sibTrans2D1" presStyleIdx="1" presStyleCnt="4"/>
      <dgm:spPr/>
      <dgm:t>
        <a:bodyPr/>
        <a:lstStyle/>
        <a:p>
          <a:endParaRPr lang="fr-FR"/>
        </a:p>
      </dgm:t>
    </dgm:pt>
    <dgm:pt modelId="{8C1FB93F-FE91-4C80-AC48-B0A5C8FFC0E2}" type="pres">
      <dgm:prSet presAssocID="{A57931A5-9259-405E-9CB8-A8925D7A66D0}" presName="node" presStyleLbl="node1" presStyleIdx="1" presStyleCnt="4" custScaleX="159495" custScaleY="126893">
        <dgm:presLayoutVars>
          <dgm:bulletEnabled val="1"/>
        </dgm:presLayoutVars>
      </dgm:prSet>
      <dgm:spPr/>
      <dgm:t>
        <a:bodyPr/>
        <a:lstStyle/>
        <a:p>
          <a:endParaRPr lang="fr-FR"/>
        </a:p>
      </dgm:t>
    </dgm:pt>
    <dgm:pt modelId="{F5305EEF-DFE3-4F20-BD38-511BEC954E7C}" type="pres">
      <dgm:prSet presAssocID="{31D066F4-848D-4EDE-B163-6C343AF39249}" presName="parTrans" presStyleLbl="sibTrans2D1" presStyleIdx="2" presStyleCnt="4"/>
      <dgm:spPr/>
      <dgm:t>
        <a:bodyPr/>
        <a:lstStyle/>
        <a:p>
          <a:endParaRPr lang="fr-FR"/>
        </a:p>
      </dgm:t>
    </dgm:pt>
    <dgm:pt modelId="{2CD8DDC6-03A5-498F-A859-28BD527B21BF}" type="pres">
      <dgm:prSet presAssocID="{31D066F4-848D-4EDE-B163-6C343AF39249}" presName="connectorText" presStyleLbl="sibTrans2D1" presStyleIdx="2" presStyleCnt="4"/>
      <dgm:spPr/>
      <dgm:t>
        <a:bodyPr/>
        <a:lstStyle/>
        <a:p>
          <a:endParaRPr lang="fr-FR"/>
        </a:p>
      </dgm:t>
    </dgm:pt>
    <dgm:pt modelId="{F17C5747-0F1C-4A60-B1F6-B90C3CC66D55}" type="pres">
      <dgm:prSet presAssocID="{D47035EF-635F-470D-8E92-C12F13F703F4}" presName="node" presStyleLbl="node1" presStyleIdx="2" presStyleCnt="4" custScaleX="184074" custRadScaleRad="96583" custRadScaleInc="280">
        <dgm:presLayoutVars>
          <dgm:bulletEnabled val="1"/>
        </dgm:presLayoutVars>
      </dgm:prSet>
      <dgm:spPr/>
      <dgm:t>
        <a:bodyPr/>
        <a:lstStyle/>
        <a:p>
          <a:endParaRPr lang="fr-FR"/>
        </a:p>
      </dgm:t>
    </dgm:pt>
    <dgm:pt modelId="{EECC691E-B082-46D0-991E-E8A7AF69F0E0}" type="pres">
      <dgm:prSet presAssocID="{DC1593C7-EDD4-4C04-BB95-69325E728A97}" presName="parTrans" presStyleLbl="sibTrans2D1" presStyleIdx="3" presStyleCnt="4"/>
      <dgm:spPr/>
      <dgm:t>
        <a:bodyPr/>
        <a:lstStyle/>
        <a:p>
          <a:endParaRPr lang="fr-FR"/>
        </a:p>
      </dgm:t>
    </dgm:pt>
    <dgm:pt modelId="{922E0655-D3C2-40EF-BF89-A037493B88BE}" type="pres">
      <dgm:prSet presAssocID="{DC1593C7-EDD4-4C04-BB95-69325E728A97}" presName="connectorText" presStyleLbl="sibTrans2D1" presStyleIdx="3" presStyleCnt="4"/>
      <dgm:spPr/>
      <dgm:t>
        <a:bodyPr/>
        <a:lstStyle/>
        <a:p>
          <a:endParaRPr lang="fr-FR"/>
        </a:p>
      </dgm:t>
    </dgm:pt>
    <dgm:pt modelId="{79D6754A-A4BB-4C95-A22F-A51D06E7FA82}" type="pres">
      <dgm:prSet presAssocID="{483B8770-71D5-4B26-9EEC-7CA449EF0FDA}" presName="node" presStyleLbl="node1" presStyleIdx="3" presStyleCnt="4" custScaleX="164404" custScaleY="126893">
        <dgm:presLayoutVars>
          <dgm:bulletEnabled val="1"/>
        </dgm:presLayoutVars>
      </dgm:prSet>
      <dgm:spPr/>
      <dgm:t>
        <a:bodyPr/>
        <a:lstStyle/>
        <a:p>
          <a:endParaRPr lang="fr-FR"/>
        </a:p>
      </dgm:t>
    </dgm:pt>
  </dgm:ptLst>
  <dgm:cxnLst>
    <dgm:cxn modelId="{F63BB78E-90F0-4BCE-A313-F34564AC14C3}" srcId="{C007CF16-E204-4615-8C8C-3F6A2BE14259}" destId="{889516D1-A6DC-4938-A014-5DA676AF01BB}" srcOrd="0" destOrd="0" parTransId="{07D7A89B-CD0E-41C7-ADA3-FE409D92869F}" sibTransId="{5864C547-6322-432F-BC99-CCF8ADE667B7}"/>
    <dgm:cxn modelId="{0C7FA725-7CAA-44C3-AE17-6135B672336A}" type="presOf" srcId="{EC01D0F1-C652-486B-970F-74FD0CB4A92C}" destId="{C68881F9-2349-4E6A-8105-FC69C0C35E15}" srcOrd="0" destOrd="0" presId="urn:microsoft.com/office/officeart/2005/8/layout/radial5"/>
    <dgm:cxn modelId="{27F88F06-85A7-4B03-9DFD-A7F754C96FB6}" srcId="{889516D1-A6DC-4938-A014-5DA676AF01BB}" destId="{D47035EF-635F-470D-8E92-C12F13F703F4}" srcOrd="2" destOrd="0" parTransId="{31D066F4-848D-4EDE-B163-6C343AF39249}" sibTransId="{0266F8A8-7CDC-4303-8A03-08EF31609015}"/>
    <dgm:cxn modelId="{F6798192-2117-4795-BDD7-EBD58F8CF7D0}" type="presOf" srcId="{483B8770-71D5-4B26-9EEC-7CA449EF0FDA}" destId="{79D6754A-A4BB-4C95-A22F-A51D06E7FA82}" srcOrd="0" destOrd="0" presId="urn:microsoft.com/office/officeart/2005/8/layout/radial5"/>
    <dgm:cxn modelId="{8DF222C3-5C90-4F55-96B2-E88C97A64943}" type="presOf" srcId="{A57931A5-9259-405E-9CB8-A8925D7A66D0}" destId="{8C1FB93F-FE91-4C80-AC48-B0A5C8FFC0E2}" srcOrd="0" destOrd="0" presId="urn:microsoft.com/office/officeart/2005/8/layout/radial5"/>
    <dgm:cxn modelId="{CF296A45-1041-46DE-A925-7A5F33E2C4B8}" srcId="{889516D1-A6DC-4938-A014-5DA676AF01BB}" destId="{A57931A5-9259-405E-9CB8-A8925D7A66D0}" srcOrd="1" destOrd="0" parTransId="{0D9000E2-558F-486D-85AB-6C72CC9FB692}" sibTransId="{C86D1250-EE68-4AD8-93F5-A2B2B584A666}"/>
    <dgm:cxn modelId="{0807FCBF-2C5B-41D7-906C-31D5BD5FA932}" type="presOf" srcId="{EC01D0F1-C652-486B-970F-74FD0CB4A92C}" destId="{65DEEC3C-4583-4096-9B65-AA53ED0762E4}" srcOrd="1" destOrd="0" presId="urn:microsoft.com/office/officeart/2005/8/layout/radial5"/>
    <dgm:cxn modelId="{A8D2F294-654E-40AC-A2E4-2BD093216F1D}" type="presOf" srcId="{31D066F4-848D-4EDE-B163-6C343AF39249}" destId="{2CD8DDC6-03A5-498F-A859-28BD527B21BF}" srcOrd="1" destOrd="0" presId="urn:microsoft.com/office/officeart/2005/8/layout/radial5"/>
    <dgm:cxn modelId="{AA258443-E372-4913-8C51-C48F574F5B26}" type="presOf" srcId="{DC1593C7-EDD4-4C04-BB95-69325E728A97}" destId="{922E0655-D3C2-40EF-BF89-A037493B88BE}" srcOrd="1" destOrd="0" presId="urn:microsoft.com/office/officeart/2005/8/layout/radial5"/>
    <dgm:cxn modelId="{A39FD035-61B9-4FAA-9CFE-A8475C50D5F4}" type="presOf" srcId="{DC1593C7-EDD4-4C04-BB95-69325E728A97}" destId="{EECC691E-B082-46D0-991E-E8A7AF69F0E0}" srcOrd="0" destOrd="0" presId="urn:microsoft.com/office/officeart/2005/8/layout/radial5"/>
    <dgm:cxn modelId="{107187C1-1CA0-481B-AA98-A58F39E8C95F}" type="presOf" srcId="{D47035EF-635F-470D-8E92-C12F13F703F4}" destId="{F17C5747-0F1C-4A60-B1F6-B90C3CC66D55}" srcOrd="0" destOrd="0" presId="urn:microsoft.com/office/officeart/2005/8/layout/radial5"/>
    <dgm:cxn modelId="{016088ED-EA95-45D2-B076-E451084B617D}" type="presOf" srcId="{0D9000E2-558F-486D-85AB-6C72CC9FB692}" destId="{C0F1AE74-6935-47B0-A4B8-4E8DB3921359}" srcOrd="1" destOrd="0" presId="urn:microsoft.com/office/officeart/2005/8/layout/radial5"/>
    <dgm:cxn modelId="{3DEBB444-2459-44E4-AD13-F8CDBEE646BF}" type="presOf" srcId="{889516D1-A6DC-4938-A014-5DA676AF01BB}" destId="{299633A6-B7FB-4AD2-96A3-9D4D320AA582}" srcOrd="0" destOrd="0" presId="urn:microsoft.com/office/officeart/2005/8/layout/radial5"/>
    <dgm:cxn modelId="{0B0E5A5A-F45C-4B08-9DBE-FF2FF3941707}" type="presOf" srcId="{31D066F4-848D-4EDE-B163-6C343AF39249}" destId="{F5305EEF-DFE3-4F20-BD38-511BEC954E7C}" srcOrd="0" destOrd="0" presId="urn:microsoft.com/office/officeart/2005/8/layout/radial5"/>
    <dgm:cxn modelId="{1322EEB0-4158-4AA3-A49E-3E584E36FED5}" type="presOf" srcId="{42C2A9F3-AE22-4F60-9135-B05939BC9460}" destId="{4BDE3CBB-7078-486C-ABF7-6EF6E0A107F2}" srcOrd="0" destOrd="0" presId="urn:microsoft.com/office/officeart/2005/8/layout/radial5"/>
    <dgm:cxn modelId="{01B6ABC2-1D7F-454D-BDA2-E99E8378D1E6}" type="presOf" srcId="{0D9000E2-558F-486D-85AB-6C72CC9FB692}" destId="{6E18EB49-4801-44E4-BD33-E0F4676A6303}" srcOrd="0" destOrd="0" presId="urn:microsoft.com/office/officeart/2005/8/layout/radial5"/>
    <dgm:cxn modelId="{51DCDAB7-A551-43F0-BE61-1C458AB33FC4}" type="presOf" srcId="{C007CF16-E204-4615-8C8C-3F6A2BE14259}" destId="{69D6117D-2FC6-46F6-AD1D-8EA01AA30783}" srcOrd="0" destOrd="0" presId="urn:microsoft.com/office/officeart/2005/8/layout/radial5"/>
    <dgm:cxn modelId="{DAB7B254-2DA8-4C4C-8475-9737A81D8AD6}" srcId="{889516D1-A6DC-4938-A014-5DA676AF01BB}" destId="{42C2A9F3-AE22-4F60-9135-B05939BC9460}" srcOrd="0" destOrd="0" parTransId="{EC01D0F1-C652-486B-970F-74FD0CB4A92C}" sibTransId="{E66149DB-4965-41C8-96C5-3B23DDF0B16C}"/>
    <dgm:cxn modelId="{3B5C0E03-0BBF-4471-9BCF-CA71D77ABD93}" srcId="{889516D1-A6DC-4938-A014-5DA676AF01BB}" destId="{483B8770-71D5-4B26-9EEC-7CA449EF0FDA}" srcOrd="3" destOrd="0" parTransId="{DC1593C7-EDD4-4C04-BB95-69325E728A97}" sibTransId="{1A746B96-F778-484C-BF1C-371A2C291C0E}"/>
    <dgm:cxn modelId="{66EBF2CB-8387-499C-9571-221A928E45EF}" type="presParOf" srcId="{69D6117D-2FC6-46F6-AD1D-8EA01AA30783}" destId="{299633A6-B7FB-4AD2-96A3-9D4D320AA582}" srcOrd="0" destOrd="0" presId="urn:microsoft.com/office/officeart/2005/8/layout/radial5"/>
    <dgm:cxn modelId="{832BA452-8D1C-4123-9294-683A17D14D28}" type="presParOf" srcId="{69D6117D-2FC6-46F6-AD1D-8EA01AA30783}" destId="{C68881F9-2349-4E6A-8105-FC69C0C35E15}" srcOrd="1" destOrd="0" presId="urn:microsoft.com/office/officeart/2005/8/layout/radial5"/>
    <dgm:cxn modelId="{E00B009A-12DC-4344-B438-0D7F714789BB}" type="presParOf" srcId="{C68881F9-2349-4E6A-8105-FC69C0C35E15}" destId="{65DEEC3C-4583-4096-9B65-AA53ED0762E4}" srcOrd="0" destOrd="0" presId="urn:microsoft.com/office/officeart/2005/8/layout/radial5"/>
    <dgm:cxn modelId="{334B0E44-529E-4D9E-AF94-60E6434B7C4F}" type="presParOf" srcId="{69D6117D-2FC6-46F6-AD1D-8EA01AA30783}" destId="{4BDE3CBB-7078-486C-ABF7-6EF6E0A107F2}" srcOrd="2" destOrd="0" presId="urn:microsoft.com/office/officeart/2005/8/layout/radial5"/>
    <dgm:cxn modelId="{63B07419-F20F-46E8-91B4-5D104D9D8CFA}" type="presParOf" srcId="{69D6117D-2FC6-46F6-AD1D-8EA01AA30783}" destId="{6E18EB49-4801-44E4-BD33-E0F4676A6303}" srcOrd="3" destOrd="0" presId="urn:microsoft.com/office/officeart/2005/8/layout/radial5"/>
    <dgm:cxn modelId="{0F6849F6-BD76-4511-984F-BE721ABE2879}" type="presParOf" srcId="{6E18EB49-4801-44E4-BD33-E0F4676A6303}" destId="{C0F1AE74-6935-47B0-A4B8-4E8DB3921359}" srcOrd="0" destOrd="0" presId="urn:microsoft.com/office/officeart/2005/8/layout/radial5"/>
    <dgm:cxn modelId="{F6818F30-5192-4D28-8173-C355106C3271}" type="presParOf" srcId="{69D6117D-2FC6-46F6-AD1D-8EA01AA30783}" destId="{8C1FB93F-FE91-4C80-AC48-B0A5C8FFC0E2}" srcOrd="4" destOrd="0" presId="urn:microsoft.com/office/officeart/2005/8/layout/radial5"/>
    <dgm:cxn modelId="{6F4277FE-8C3B-46A0-B12E-43CAAD81D4F8}" type="presParOf" srcId="{69D6117D-2FC6-46F6-AD1D-8EA01AA30783}" destId="{F5305EEF-DFE3-4F20-BD38-511BEC954E7C}" srcOrd="5" destOrd="0" presId="urn:microsoft.com/office/officeart/2005/8/layout/radial5"/>
    <dgm:cxn modelId="{9A8495F0-DBD4-46FE-85DE-8E50B01DB5D6}" type="presParOf" srcId="{F5305EEF-DFE3-4F20-BD38-511BEC954E7C}" destId="{2CD8DDC6-03A5-498F-A859-28BD527B21BF}" srcOrd="0" destOrd="0" presId="urn:microsoft.com/office/officeart/2005/8/layout/radial5"/>
    <dgm:cxn modelId="{2797EE21-8704-4CA4-9975-72C1987B359D}" type="presParOf" srcId="{69D6117D-2FC6-46F6-AD1D-8EA01AA30783}" destId="{F17C5747-0F1C-4A60-B1F6-B90C3CC66D55}" srcOrd="6" destOrd="0" presId="urn:microsoft.com/office/officeart/2005/8/layout/radial5"/>
    <dgm:cxn modelId="{0A7D0503-C382-4EB6-96BC-C49436847477}" type="presParOf" srcId="{69D6117D-2FC6-46F6-AD1D-8EA01AA30783}" destId="{EECC691E-B082-46D0-991E-E8A7AF69F0E0}" srcOrd="7" destOrd="0" presId="urn:microsoft.com/office/officeart/2005/8/layout/radial5"/>
    <dgm:cxn modelId="{16F89224-D87A-4A46-9AE1-069C63BC2CCB}" type="presParOf" srcId="{EECC691E-B082-46D0-991E-E8A7AF69F0E0}" destId="{922E0655-D3C2-40EF-BF89-A037493B88BE}" srcOrd="0" destOrd="0" presId="urn:microsoft.com/office/officeart/2005/8/layout/radial5"/>
    <dgm:cxn modelId="{D54B2576-8F46-4CB5-B4D0-0898C9A1CAD6}" type="presParOf" srcId="{69D6117D-2FC6-46F6-AD1D-8EA01AA30783}" destId="{79D6754A-A4BB-4C95-A22F-A51D06E7FA82}" srcOrd="8" destOrd="0" presId="urn:microsoft.com/office/officeart/2005/8/layout/radial5"/>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0443AC3A-A867-4C86-864C-C97175E3F0F3}" type="doc">
      <dgm:prSet loTypeId="urn:microsoft.com/office/officeart/2005/8/layout/hList9" loCatId="list" qsTypeId="urn:microsoft.com/office/officeart/2005/8/quickstyle/3d9" qsCatId="3D" csTypeId="urn:microsoft.com/office/officeart/2005/8/colors/accent1_2" csCatId="accent1" phldr="1"/>
      <dgm:spPr/>
      <dgm:t>
        <a:bodyPr/>
        <a:lstStyle/>
        <a:p>
          <a:endParaRPr lang="fr-FR"/>
        </a:p>
      </dgm:t>
    </dgm:pt>
    <dgm:pt modelId="{6C882572-D1BC-4F2A-88B5-E6AEB4CCC4A5}">
      <dgm:prSet phldrT="[Texte]"/>
      <dgm:spPr/>
      <dgm:t>
        <a:bodyPr/>
        <a:lstStyle/>
        <a:p>
          <a:r>
            <a:rPr lang="fr-FR" dirty="0" smtClean="0"/>
            <a:t>Énergétique</a:t>
          </a:r>
          <a:endParaRPr lang="fr-FR" dirty="0"/>
        </a:p>
      </dgm:t>
    </dgm:pt>
    <dgm:pt modelId="{392A4D00-82D6-4F6C-BE9F-099985D34D52}" type="parTrans" cxnId="{D2FD25A5-48C9-420D-A565-765B05E5E0BF}">
      <dgm:prSet/>
      <dgm:spPr/>
      <dgm:t>
        <a:bodyPr/>
        <a:lstStyle/>
        <a:p>
          <a:endParaRPr lang="fr-FR"/>
        </a:p>
      </dgm:t>
    </dgm:pt>
    <dgm:pt modelId="{A5D032A4-CC0B-4930-B983-DA1771E269AF}" type="sibTrans" cxnId="{D2FD25A5-48C9-420D-A565-765B05E5E0BF}">
      <dgm:prSet/>
      <dgm:spPr/>
      <dgm:t>
        <a:bodyPr/>
        <a:lstStyle/>
        <a:p>
          <a:endParaRPr lang="fr-FR"/>
        </a:p>
      </dgm:t>
    </dgm:pt>
    <dgm:pt modelId="{B4FFF9DE-75D4-40AB-A6DE-36D3612C8F6B}">
      <dgm:prSet phldrT="[Texte]"/>
      <dgm:spPr/>
      <dgm:t>
        <a:bodyPr/>
        <a:lstStyle/>
        <a:p>
          <a:pPr algn="ctr"/>
          <a:r>
            <a:rPr lang="fr-FR" dirty="0" smtClean="0"/>
            <a:t>Sollicitation des processus de renouvellement de l’énergie. </a:t>
          </a:r>
          <a:endParaRPr lang="fr-FR" dirty="0"/>
        </a:p>
      </dgm:t>
    </dgm:pt>
    <dgm:pt modelId="{7F455998-A902-4844-8856-4FF0FF9D0B36}" type="parTrans" cxnId="{B5298D78-7447-425D-85F0-B2314B232C4F}">
      <dgm:prSet/>
      <dgm:spPr/>
      <dgm:t>
        <a:bodyPr/>
        <a:lstStyle/>
        <a:p>
          <a:endParaRPr lang="fr-FR"/>
        </a:p>
      </dgm:t>
    </dgm:pt>
    <dgm:pt modelId="{25C86C0B-C895-4261-8EC0-1E61B0A7F517}" type="sibTrans" cxnId="{B5298D78-7447-425D-85F0-B2314B232C4F}">
      <dgm:prSet/>
      <dgm:spPr/>
      <dgm:t>
        <a:bodyPr/>
        <a:lstStyle/>
        <a:p>
          <a:endParaRPr lang="fr-FR"/>
        </a:p>
      </dgm:t>
    </dgm:pt>
    <dgm:pt modelId="{3265DF99-2A4B-495C-B7C0-C2039ED142C2}" type="pres">
      <dgm:prSet presAssocID="{0443AC3A-A867-4C86-864C-C97175E3F0F3}" presName="list" presStyleCnt="0">
        <dgm:presLayoutVars>
          <dgm:dir/>
          <dgm:animLvl val="lvl"/>
        </dgm:presLayoutVars>
      </dgm:prSet>
      <dgm:spPr/>
      <dgm:t>
        <a:bodyPr/>
        <a:lstStyle/>
        <a:p>
          <a:endParaRPr lang="fr-FR"/>
        </a:p>
      </dgm:t>
    </dgm:pt>
    <dgm:pt modelId="{37B519D7-9CF7-46BB-85CF-9D109228E8FB}" type="pres">
      <dgm:prSet presAssocID="{6C882572-D1BC-4F2A-88B5-E6AEB4CCC4A5}" presName="posSpace" presStyleCnt="0"/>
      <dgm:spPr/>
    </dgm:pt>
    <dgm:pt modelId="{106E9379-E6F1-4A73-A0A5-BBAA968313F1}" type="pres">
      <dgm:prSet presAssocID="{6C882572-D1BC-4F2A-88B5-E6AEB4CCC4A5}" presName="vertFlow" presStyleCnt="0"/>
      <dgm:spPr/>
    </dgm:pt>
    <dgm:pt modelId="{8A5E46CD-EA11-44E2-86D6-4378EF3B2B12}" type="pres">
      <dgm:prSet presAssocID="{6C882572-D1BC-4F2A-88B5-E6AEB4CCC4A5}" presName="topSpace" presStyleCnt="0"/>
      <dgm:spPr/>
    </dgm:pt>
    <dgm:pt modelId="{DA0D49B3-4ECF-43B5-8A99-6092DE2D54DC}" type="pres">
      <dgm:prSet presAssocID="{6C882572-D1BC-4F2A-88B5-E6AEB4CCC4A5}" presName="firstComp" presStyleCnt="0"/>
      <dgm:spPr/>
    </dgm:pt>
    <dgm:pt modelId="{153F70C3-0BE1-4F26-BF6F-9F91ED611359}" type="pres">
      <dgm:prSet presAssocID="{6C882572-D1BC-4F2A-88B5-E6AEB4CCC4A5}" presName="firstChild" presStyleLbl="bgAccFollowNode1" presStyleIdx="0" presStyleCnt="1" custScaleX="144700" custScaleY="116404"/>
      <dgm:spPr/>
      <dgm:t>
        <a:bodyPr/>
        <a:lstStyle/>
        <a:p>
          <a:endParaRPr lang="fr-FR"/>
        </a:p>
      </dgm:t>
    </dgm:pt>
    <dgm:pt modelId="{6E556443-5AA2-4ABD-81E2-F5876A629DE4}" type="pres">
      <dgm:prSet presAssocID="{6C882572-D1BC-4F2A-88B5-E6AEB4CCC4A5}" presName="firstChildTx" presStyleLbl="bgAccFollowNode1" presStyleIdx="0" presStyleCnt="1">
        <dgm:presLayoutVars>
          <dgm:bulletEnabled val="1"/>
        </dgm:presLayoutVars>
      </dgm:prSet>
      <dgm:spPr/>
      <dgm:t>
        <a:bodyPr/>
        <a:lstStyle/>
        <a:p>
          <a:endParaRPr lang="fr-FR"/>
        </a:p>
      </dgm:t>
    </dgm:pt>
    <dgm:pt modelId="{1BFF5FE3-94E4-44B6-8E2A-8B037E694955}" type="pres">
      <dgm:prSet presAssocID="{6C882572-D1BC-4F2A-88B5-E6AEB4CCC4A5}" presName="negSpace" presStyleCnt="0"/>
      <dgm:spPr/>
    </dgm:pt>
    <dgm:pt modelId="{EFE12A5C-E830-4B86-8378-6388A1675B5B}" type="pres">
      <dgm:prSet presAssocID="{6C882572-D1BC-4F2A-88B5-E6AEB4CCC4A5}" presName="circle" presStyleLbl="node1" presStyleIdx="0" presStyleCnt="1" custLinFactNeighborX="-48759" custLinFactNeighborY="-6882"/>
      <dgm:spPr/>
      <dgm:t>
        <a:bodyPr/>
        <a:lstStyle/>
        <a:p>
          <a:endParaRPr lang="fr-FR"/>
        </a:p>
      </dgm:t>
    </dgm:pt>
  </dgm:ptLst>
  <dgm:cxnLst>
    <dgm:cxn modelId="{B5298D78-7447-425D-85F0-B2314B232C4F}" srcId="{6C882572-D1BC-4F2A-88B5-E6AEB4CCC4A5}" destId="{B4FFF9DE-75D4-40AB-A6DE-36D3612C8F6B}" srcOrd="0" destOrd="0" parTransId="{7F455998-A902-4844-8856-4FF0FF9D0B36}" sibTransId="{25C86C0B-C895-4261-8EC0-1E61B0A7F517}"/>
    <dgm:cxn modelId="{25A39916-4FC5-4EBE-BB7A-199057310E85}" type="presOf" srcId="{B4FFF9DE-75D4-40AB-A6DE-36D3612C8F6B}" destId="{6E556443-5AA2-4ABD-81E2-F5876A629DE4}" srcOrd="1" destOrd="0" presId="urn:microsoft.com/office/officeart/2005/8/layout/hList9"/>
    <dgm:cxn modelId="{4D69732C-2E84-479A-9C52-5CB152158EF2}" type="presOf" srcId="{0443AC3A-A867-4C86-864C-C97175E3F0F3}" destId="{3265DF99-2A4B-495C-B7C0-C2039ED142C2}" srcOrd="0" destOrd="0" presId="urn:microsoft.com/office/officeart/2005/8/layout/hList9"/>
    <dgm:cxn modelId="{38877FC0-BC16-4C65-97FE-011146DA1569}" type="presOf" srcId="{6C882572-D1BC-4F2A-88B5-E6AEB4CCC4A5}" destId="{EFE12A5C-E830-4B86-8378-6388A1675B5B}" srcOrd="0" destOrd="0" presId="urn:microsoft.com/office/officeart/2005/8/layout/hList9"/>
    <dgm:cxn modelId="{D2FD25A5-48C9-420D-A565-765B05E5E0BF}" srcId="{0443AC3A-A867-4C86-864C-C97175E3F0F3}" destId="{6C882572-D1BC-4F2A-88B5-E6AEB4CCC4A5}" srcOrd="0" destOrd="0" parTransId="{392A4D00-82D6-4F6C-BE9F-099985D34D52}" sibTransId="{A5D032A4-CC0B-4930-B983-DA1771E269AF}"/>
    <dgm:cxn modelId="{859B981F-D7CC-435D-8856-C77E3BFC3603}" type="presOf" srcId="{B4FFF9DE-75D4-40AB-A6DE-36D3612C8F6B}" destId="{153F70C3-0BE1-4F26-BF6F-9F91ED611359}" srcOrd="0" destOrd="0" presId="urn:microsoft.com/office/officeart/2005/8/layout/hList9"/>
    <dgm:cxn modelId="{65352829-FB52-4468-B5C5-4171F244AD24}" type="presParOf" srcId="{3265DF99-2A4B-495C-B7C0-C2039ED142C2}" destId="{37B519D7-9CF7-46BB-85CF-9D109228E8FB}" srcOrd="0" destOrd="0" presId="urn:microsoft.com/office/officeart/2005/8/layout/hList9"/>
    <dgm:cxn modelId="{EC0134D6-5167-4607-90A0-2056CB93B1BF}" type="presParOf" srcId="{3265DF99-2A4B-495C-B7C0-C2039ED142C2}" destId="{106E9379-E6F1-4A73-A0A5-BBAA968313F1}" srcOrd="1" destOrd="0" presId="urn:microsoft.com/office/officeart/2005/8/layout/hList9"/>
    <dgm:cxn modelId="{79CEE3EB-6EF0-49AF-81D7-984D4176ED67}" type="presParOf" srcId="{106E9379-E6F1-4A73-A0A5-BBAA968313F1}" destId="{8A5E46CD-EA11-44E2-86D6-4378EF3B2B12}" srcOrd="0" destOrd="0" presId="urn:microsoft.com/office/officeart/2005/8/layout/hList9"/>
    <dgm:cxn modelId="{DEE2E19D-C0D7-479B-9E7E-26891DEAD886}" type="presParOf" srcId="{106E9379-E6F1-4A73-A0A5-BBAA968313F1}" destId="{DA0D49B3-4ECF-43B5-8A99-6092DE2D54DC}" srcOrd="1" destOrd="0" presId="urn:microsoft.com/office/officeart/2005/8/layout/hList9"/>
    <dgm:cxn modelId="{C0A36A3F-5795-48E6-B85A-9F508310ED22}" type="presParOf" srcId="{DA0D49B3-4ECF-43B5-8A99-6092DE2D54DC}" destId="{153F70C3-0BE1-4F26-BF6F-9F91ED611359}" srcOrd="0" destOrd="0" presId="urn:microsoft.com/office/officeart/2005/8/layout/hList9"/>
    <dgm:cxn modelId="{4375A368-812A-408F-93F0-7065B958834D}" type="presParOf" srcId="{DA0D49B3-4ECF-43B5-8A99-6092DE2D54DC}" destId="{6E556443-5AA2-4ABD-81E2-F5876A629DE4}" srcOrd="1" destOrd="0" presId="urn:microsoft.com/office/officeart/2005/8/layout/hList9"/>
    <dgm:cxn modelId="{67A75A47-8AF5-4F12-8DEF-AC60D266B015}" type="presParOf" srcId="{3265DF99-2A4B-495C-B7C0-C2039ED142C2}" destId="{1BFF5FE3-94E4-44B6-8E2A-8B037E694955}" srcOrd="2" destOrd="0" presId="urn:microsoft.com/office/officeart/2005/8/layout/hList9"/>
    <dgm:cxn modelId="{768BC359-340B-499F-A5E9-27467B80C961}" type="presParOf" srcId="{3265DF99-2A4B-495C-B7C0-C2039ED142C2}" destId="{EFE12A5C-E830-4B86-8378-6388A1675B5B}" srcOrd="3" destOrd="0" presId="urn:microsoft.com/office/officeart/2005/8/layout/hList9"/>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A2D78556-35A8-4A3F-BBB9-B85A5E253FB1}" type="doc">
      <dgm:prSet loTypeId="urn:microsoft.com/office/officeart/2005/8/layout/hierarchy3" loCatId="list" qsTypeId="urn:microsoft.com/office/officeart/2005/8/quickstyle/simple3" qsCatId="simple" csTypeId="urn:microsoft.com/office/officeart/2005/8/colors/accent4_2" csCatId="accent4" phldr="1"/>
      <dgm:spPr/>
      <dgm:t>
        <a:bodyPr/>
        <a:lstStyle/>
        <a:p>
          <a:endParaRPr lang="fr-FR"/>
        </a:p>
      </dgm:t>
    </dgm:pt>
    <dgm:pt modelId="{FFA5FF9D-DDD2-4E42-A0E1-BBC865BA6654}">
      <dgm:prSet phldrT="[Texte]"/>
      <dgm:spPr/>
      <dgm:t>
        <a:bodyPr/>
        <a:lstStyle/>
        <a:p>
          <a:r>
            <a:rPr lang="fr-FR" b="1" dirty="0" smtClean="0"/>
            <a:t>Socio-affectif :</a:t>
          </a:r>
          <a:endParaRPr lang="fr-FR" dirty="0"/>
        </a:p>
      </dgm:t>
    </dgm:pt>
    <dgm:pt modelId="{54255EF5-54D0-4FA2-B8B9-4DCC03C6B197}" type="parTrans" cxnId="{9DA2C3E5-BE04-4EF3-9CCA-5287939A7032}">
      <dgm:prSet/>
      <dgm:spPr/>
      <dgm:t>
        <a:bodyPr/>
        <a:lstStyle/>
        <a:p>
          <a:endParaRPr lang="fr-FR"/>
        </a:p>
      </dgm:t>
    </dgm:pt>
    <dgm:pt modelId="{F63A6E74-057E-4197-B5FB-565C65092CBD}" type="sibTrans" cxnId="{9DA2C3E5-BE04-4EF3-9CCA-5287939A7032}">
      <dgm:prSet/>
      <dgm:spPr/>
      <dgm:t>
        <a:bodyPr/>
        <a:lstStyle/>
        <a:p>
          <a:endParaRPr lang="fr-FR"/>
        </a:p>
      </dgm:t>
    </dgm:pt>
    <dgm:pt modelId="{6267B71F-CE8F-4B60-90BF-04A477961301}">
      <dgm:prSet phldrT="[Texte]"/>
      <dgm:spPr/>
      <dgm:t>
        <a:bodyPr/>
        <a:lstStyle/>
        <a:p>
          <a:r>
            <a:rPr lang="fr-FR" dirty="0" smtClean="0"/>
            <a:t>- Se motiver pour dépasser ses propres limites. </a:t>
          </a:r>
          <a:endParaRPr lang="fr-FR" dirty="0"/>
        </a:p>
      </dgm:t>
    </dgm:pt>
    <dgm:pt modelId="{443222BA-A075-404F-82A0-94648BAB2797}" type="parTrans" cxnId="{E9F8ACEE-D7C9-4ACC-8EBA-37AFF4D7C5D3}">
      <dgm:prSet/>
      <dgm:spPr/>
      <dgm:t>
        <a:bodyPr/>
        <a:lstStyle/>
        <a:p>
          <a:endParaRPr lang="fr-FR"/>
        </a:p>
      </dgm:t>
    </dgm:pt>
    <dgm:pt modelId="{3640B5BC-4A80-40AD-B09F-201B50F2989C}" type="sibTrans" cxnId="{E9F8ACEE-D7C9-4ACC-8EBA-37AFF4D7C5D3}">
      <dgm:prSet/>
      <dgm:spPr/>
      <dgm:t>
        <a:bodyPr/>
        <a:lstStyle/>
        <a:p>
          <a:endParaRPr lang="fr-FR"/>
        </a:p>
      </dgm:t>
    </dgm:pt>
    <dgm:pt modelId="{A6682211-033C-4DE5-9E3B-A8C28D1B7A5A}">
      <dgm:prSet phldrT="[Texte]"/>
      <dgm:spPr/>
      <dgm:t>
        <a:bodyPr/>
        <a:lstStyle/>
        <a:p>
          <a:r>
            <a:rPr lang="fr-FR" dirty="0" smtClean="0"/>
            <a:t>- Se confronter aux autres. </a:t>
          </a:r>
          <a:endParaRPr lang="fr-FR" dirty="0"/>
        </a:p>
      </dgm:t>
    </dgm:pt>
    <dgm:pt modelId="{61DFE3BD-0884-477A-A2EA-B5137FBBDF2F}" type="parTrans" cxnId="{815CB03D-429B-41E4-B518-E727417EEC2E}">
      <dgm:prSet/>
      <dgm:spPr/>
      <dgm:t>
        <a:bodyPr/>
        <a:lstStyle/>
        <a:p>
          <a:endParaRPr lang="fr-FR"/>
        </a:p>
      </dgm:t>
    </dgm:pt>
    <dgm:pt modelId="{6B9EBB36-B5E6-4D13-9E11-507DA78BAD2A}" type="sibTrans" cxnId="{815CB03D-429B-41E4-B518-E727417EEC2E}">
      <dgm:prSet/>
      <dgm:spPr/>
      <dgm:t>
        <a:bodyPr/>
        <a:lstStyle/>
        <a:p>
          <a:endParaRPr lang="fr-FR"/>
        </a:p>
      </dgm:t>
    </dgm:pt>
    <dgm:pt modelId="{B202F055-C5C3-4BFA-91B1-50EDFDBD1F31}" type="pres">
      <dgm:prSet presAssocID="{A2D78556-35A8-4A3F-BBB9-B85A5E253FB1}" presName="diagram" presStyleCnt="0">
        <dgm:presLayoutVars>
          <dgm:chPref val="1"/>
          <dgm:dir/>
          <dgm:animOne val="branch"/>
          <dgm:animLvl val="lvl"/>
          <dgm:resizeHandles/>
        </dgm:presLayoutVars>
      </dgm:prSet>
      <dgm:spPr/>
      <dgm:t>
        <a:bodyPr/>
        <a:lstStyle/>
        <a:p>
          <a:endParaRPr lang="fr-FR"/>
        </a:p>
      </dgm:t>
    </dgm:pt>
    <dgm:pt modelId="{205BCFBE-A8E6-4885-837D-EDEC6B895CD3}" type="pres">
      <dgm:prSet presAssocID="{FFA5FF9D-DDD2-4E42-A0E1-BBC865BA6654}" presName="root" presStyleCnt="0"/>
      <dgm:spPr/>
    </dgm:pt>
    <dgm:pt modelId="{F1131DC4-11AE-42E0-86CE-FFD0C269F001}" type="pres">
      <dgm:prSet presAssocID="{FFA5FF9D-DDD2-4E42-A0E1-BBC865BA6654}" presName="rootComposite" presStyleCnt="0"/>
      <dgm:spPr/>
    </dgm:pt>
    <dgm:pt modelId="{7A84D89D-6656-4B29-A41C-EB25D1876802}" type="pres">
      <dgm:prSet presAssocID="{FFA5FF9D-DDD2-4E42-A0E1-BBC865BA6654}" presName="rootText" presStyleLbl="node1" presStyleIdx="0" presStyleCnt="1"/>
      <dgm:spPr/>
      <dgm:t>
        <a:bodyPr/>
        <a:lstStyle/>
        <a:p>
          <a:endParaRPr lang="fr-FR"/>
        </a:p>
      </dgm:t>
    </dgm:pt>
    <dgm:pt modelId="{FCB3C914-582E-47E2-9D76-3D024F18F297}" type="pres">
      <dgm:prSet presAssocID="{FFA5FF9D-DDD2-4E42-A0E1-BBC865BA6654}" presName="rootConnector" presStyleLbl="node1" presStyleIdx="0" presStyleCnt="1"/>
      <dgm:spPr/>
      <dgm:t>
        <a:bodyPr/>
        <a:lstStyle/>
        <a:p>
          <a:endParaRPr lang="fr-FR"/>
        </a:p>
      </dgm:t>
    </dgm:pt>
    <dgm:pt modelId="{65553FD6-8F01-40AF-87E3-ECE5FFBC6F52}" type="pres">
      <dgm:prSet presAssocID="{FFA5FF9D-DDD2-4E42-A0E1-BBC865BA6654}" presName="childShape" presStyleCnt="0"/>
      <dgm:spPr/>
    </dgm:pt>
    <dgm:pt modelId="{E118D77F-9126-4A28-9722-B69C7F9A91A6}" type="pres">
      <dgm:prSet presAssocID="{443222BA-A075-404F-82A0-94648BAB2797}" presName="Name13" presStyleLbl="parChTrans1D2" presStyleIdx="0" presStyleCnt="2"/>
      <dgm:spPr/>
      <dgm:t>
        <a:bodyPr/>
        <a:lstStyle/>
        <a:p>
          <a:endParaRPr lang="fr-FR"/>
        </a:p>
      </dgm:t>
    </dgm:pt>
    <dgm:pt modelId="{D786002B-B030-403A-BB02-C8844634E177}" type="pres">
      <dgm:prSet presAssocID="{6267B71F-CE8F-4B60-90BF-04A477961301}" presName="childText" presStyleLbl="bgAcc1" presStyleIdx="0" presStyleCnt="2" custScaleX="322413">
        <dgm:presLayoutVars>
          <dgm:bulletEnabled val="1"/>
        </dgm:presLayoutVars>
      </dgm:prSet>
      <dgm:spPr/>
      <dgm:t>
        <a:bodyPr/>
        <a:lstStyle/>
        <a:p>
          <a:endParaRPr lang="fr-FR"/>
        </a:p>
      </dgm:t>
    </dgm:pt>
    <dgm:pt modelId="{7DA32DB8-C68C-4F2A-80AC-414A82709710}" type="pres">
      <dgm:prSet presAssocID="{61DFE3BD-0884-477A-A2EA-B5137FBBDF2F}" presName="Name13" presStyleLbl="parChTrans1D2" presStyleIdx="1" presStyleCnt="2"/>
      <dgm:spPr/>
      <dgm:t>
        <a:bodyPr/>
        <a:lstStyle/>
        <a:p>
          <a:endParaRPr lang="fr-FR"/>
        </a:p>
      </dgm:t>
    </dgm:pt>
    <dgm:pt modelId="{5696BD1C-E03D-4A71-A631-47D53C5EB9A6}" type="pres">
      <dgm:prSet presAssocID="{A6682211-033C-4DE5-9E3B-A8C28D1B7A5A}" presName="childText" presStyleLbl="bgAcc1" presStyleIdx="1" presStyleCnt="2" custScaleX="324549">
        <dgm:presLayoutVars>
          <dgm:bulletEnabled val="1"/>
        </dgm:presLayoutVars>
      </dgm:prSet>
      <dgm:spPr/>
      <dgm:t>
        <a:bodyPr/>
        <a:lstStyle/>
        <a:p>
          <a:endParaRPr lang="fr-FR"/>
        </a:p>
      </dgm:t>
    </dgm:pt>
  </dgm:ptLst>
  <dgm:cxnLst>
    <dgm:cxn modelId="{815CB03D-429B-41E4-B518-E727417EEC2E}" srcId="{FFA5FF9D-DDD2-4E42-A0E1-BBC865BA6654}" destId="{A6682211-033C-4DE5-9E3B-A8C28D1B7A5A}" srcOrd="1" destOrd="0" parTransId="{61DFE3BD-0884-477A-A2EA-B5137FBBDF2F}" sibTransId="{6B9EBB36-B5E6-4D13-9E11-507DA78BAD2A}"/>
    <dgm:cxn modelId="{9DA2C3E5-BE04-4EF3-9CCA-5287939A7032}" srcId="{A2D78556-35A8-4A3F-BBB9-B85A5E253FB1}" destId="{FFA5FF9D-DDD2-4E42-A0E1-BBC865BA6654}" srcOrd="0" destOrd="0" parTransId="{54255EF5-54D0-4FA2-B8B9-4DCC03C6B197}" sibTransId="{F63A6E74-057E-4197-B5FB-565C65092CBD}"/>
    <dgm:cxn modelId="{C2061AC9-ACE4-42D5-8948-5D274243F53E}" type="presOf" srcId="{FFA5FF9D-DDD2-4E42-A0E1-BBC865BA6654}" destId="{FCB3C914-582E-47E2-9D76-3D024F18F297}" srcOrd="1" destOrd="0" presId="urn:microsoft.com/office/officeart/2005/8/layout/hierarchy3"/>
    <dgm:cxn modelId="{89D91C86-C9B4-42B2-BE18-DF1B2AB6B8E5}" type="presOf" srcId="{443222BA-A075-404F-82A0-94648BAB2797}" destId="{E118D77F-9126-4A28-9722-B69C7F9A91A6}" srcOrd="0" destOrd="0" presId="urn:microsoft.com/office/officeart/2005/8/layout/hierarchy3"/>
    <dgm:cxn modelId="{E9F8ACEE-D7C9-4ACC-8EBA-37AFF4D7C5D3}" srcId="{FFA5FF9D-DDD2-4E42-A0E1-BBC865BA6654}" destId="{6267B71F-CE8F-4B60-90BF-04A477961301}" srcOrd="0" destOrd="0" parTransId="{443222BA-A075-404F-82A0-94648BAB2797}" sibTransId="{3640B5BC-4A80-40AD-B09F-201B50F2989C}"/>
    <dgm:cxn modelId="{DB6B95CF-E30E-4DCF-B0F9-DAFFB3E3E00C}" type="presOf" srcId="{FFA5FF9D-DDD2-4E42-A0E1-BBC865BA6654}" destId="{7A84D89D-6656-4B29-A41C-EB25D1876802}" srcOrd="0" destOrd="0" presId="urn:microsoft.com/office/officeart/2005/8/layout/hierarchy3"/>
    <dgm:cxn modelId="{E03B7FCD-F422-4082-A847-F3BC9F97E9C0}" type="presOf" srcId="{6267B71F-CE8F-4B60-90BF-04A477961301}" destId="{D786002B-B030-403A-BB02-C8844634E177}" srcOrd="0" destOrd="0" presId="urn:microsoft.com/office/officeart/2005/8/layout/hierarchy3"/>
    <dgm:cxn modelId="{A3230F3D-0F7A-4FCE-A7A5-FF2D806A27B1}" type="presOf" srcId="{A2D78556-35A8-4A3F-BBB9-B85A5E253FB1}" destId="{B202F055-C5C3-4BFA-91B1-50EDFDBD1F31}" srcOrd="0" destOrd="0" presId="urn:microsoft.com/office/officeart/2005/8/layout/hierarchy3"/>
    <dgm:cxn modelId="{ECD73F08-8CB6-4F79-BC4B-5E1D0932A8B6}" type="presOf" srcId="{A6682211-033C-4DE5-9E3B-A8C28D1B7A5A}" destId="{5696BD1C-E03D-4A71-A631-47D53C5EB9A6}" srcOrd="0" destOrd="0" presId="urn:microsoft.com/office/officeart/2005/8/layout/hierarchy3"/>
    <dgm:cxn modelId="{94F13B1A-F0B4-48F2-90B8-C4A131977574}" type="presOf" srcId="{61DFE3BD-0884-477A-A2EA-B5137FBBDF2F}" destId="{7DA32DB8-C68C-4F2A-80AC-414A82709710}" srcOrd="0" destOrd="0" presId="urn:microsoft.com/office/officeart/2005/8/layout/hierarchy3"/>
    <dgm:cxn modelId="{D02C5E2B-0235-48EB-98E4-671DD42B5CD5}" type="presParOf" srcId="{B202F055-C5C3-4BFA-91B1-50EDFDBD1F31}" destId="{205BCFBE-A8E6-4885-837D-EDEC6B895CD3}" srcOrd="0" destOrd="0" presId="urn:microsoft.com/office/officeart/2005/8/layout/hierarchy3"/>
    <dgm:cxn modelId="{0F428BA9-3F3F-430D-87CB-CE9433ADF655}" type="presParOf" srcId="{205BCFBE-A8E6-4885-837D-EDEC6B895CD3}" destId="{F1131DC4-11AE-42E0-86CE-FFD0C269F001}" srcOrd="0" destOrd="0" presId="urn:microsoft.com/office/officeart/2005/8/layout/hierarchy3"/>
    <dgm:cxn modelId="{9541F49E-03D5-437C-A100-A45581BDF967}" type="presParOf" srcId="{F1131DC4-11AE-42E0-86CE-FFD0C269F001}" destId="{7A84D89D-6656-4B29-A41C-EB25D1876802}" srcOrd="0" destOrd="0" presId="urn:microsoft.com/office/officeart/2005/8/layout/hierarchy3"/>
    <dgm:cxn modelId="{0ECE895D-63F3-4280-A610-D5894B4F1620}" type="presParOf" srcId="{F1131DC4-11AE-42E0-86CE-FFD0C269F001}" destId="{FCB3C914-582E-47E2-9D76-3D024F18F297}" srcOrd="1" destOrd="0" presId="urn:microsoft.com/office/officeart/2005/8/layout/hierarchy3"/>
    <dgm:cxn modelId="{6D3C71C2-1849-4C88-B088-2CA63724DCAE}" type="presParOf" srcId="{205BCFBE-A8E6-4885-837D-EDEC6B895CD3}" destId="{65553FD6-8F01-40AF-87E3-ECE5FFBC6F52}" srcOrd="1" destOrd="0" presId="urn:microsoft.com/office/officeart/2005/8/layout/hierarchy3"/>
    <dgm:cxn modelId="{0CCC6AC7-5029-45A8-806C-15D852F736F7}" type="presParOf" srcId="{65553FD6-8F01-40AF-87E3-ECE5FFBC6F52}" destId="{E118D77F-9126-4A28-9722-B69C7F9A91A6}" srcOrd="0" destOrd="0" presId="urn:microsoft.com/office/officeart/2005/8/layout/hierarchy3"/>
    <dgm:cxn modelId="{CB16DF10-EBB0-470F-9DE0-6DB0F88AFB89}" type="presParOf" srcId="{65553FD6-8F01-40AF-87E3-ECE5FFBC6F52}" destId="{D786002B-B030-403A-BB02-C8844634E177}" srcOrd="1" destOrd="0" presId="urn:microsoft.com/office/officeart/2005/8/layout/hierarchy3"/>
    <dgm:cxn modelId="{73A34BCA-D0ED-4A03-B26B-A11211DBFDFD}" type="presParOf" srcId="{65553FD6-8F01-40AF-87E3-ECE5FFBC6F52}" destId="{7DA32DB8-C68C-4F2A-80AC-414A82709710}" srcOrd="2" destOrd="0" presId="urn:microsoft.com/office/officeart/2005/8/layout/hierarchy3"/>
    <dgm:cxn modelId="{DB76D65D-AEE5-484F-85F9-CF32F9CE788B}" type="presParOf" srcId="{65553FD6-8F01-40AF-87E3-ECE5FFBC6F52}" destId="{5696BD1C-E03D-4A71-A631-47D53C5EB9A6}" srcOrd="3" destOrd="0" presId="urn:microsoft.com/office/officeart/2005/8/layout/hierarchy3"/>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19B6A1D2-2DDD-4B5A-A0AF-9C6E97C52FDD}" type="doc">
      <dgm:prSet loTypeId="urn:microsoft.com/office/officeart/2005/8/layout/radial4" loCatId="relationship" qsTypeId="urn:microsoft.com/office/officeart/2005/8/quickstyle/3d1" qsCatId="3D" csTypeId="urn:microsoft.com/office/officeart/2005/8/colors/accent1_2" csCatId="accent1" phldr="1"/>
      <dgm:spPr/>
      <dgm:t>
        <a:bodyPr/>
        <a:lstStyle/>
        <a:p>
          <a:endParaRPr lang="fr-FR"/>
        </a:p>
      </dgm:t>
    </dgm:pt>
    <dgm:pt modelId="{4475F65C-5DF3-4E21-908B-67D9913C1DC4}">
      <dgm:prSet phldrT="[Texte]"/>
      <dgm:spPr/>
      <dgm:t>
        <a:bodyPr/>
        <a:lstStyle/>
        <a:p>
          <a:r>
            <a:rPr lang="fr-FR" b="1" dirty="0" smtClean="0"/>
            <a:t>Cognitif : </a:t>
          </a:r>
          <a:r>
            <a:rPr lang="fr-FR" dirty="0" smtClean="0"/>
            <a:t/>
          </a:r>
          <a:br>
            <a:rPr lang="fr-FR" dirty="0" smtClean="0"/>
          </a:br>
          <a:endParaRPr lang="fr-FR" dirty="0"/>
        </a:p>
      </dgm:t>
    </dgm:pt>
    <dgm:pt modelId="{BEB64C50-5F75-4DFA-A8D6-0407919A8D94}" type="parTrans" cxnId="{E6A2DD77-E8CA-4D25-8D86-FD4D371C245B}">
      <dgm:prSet/>
      <dgm:spPr/>
      <dgm:t>
        <a:bodyPr/>
        <a:lstStyle/>
        <a:p>
          <a:endParaRPr lang="fr-FR"/>
        </a:p>
      </dgm:t>
    </dgm:pt>
    <dgm:pt modelId="{DD830C6C-83FB-4B15-9835-CB1B4A80C1A4}" type="sibTrans" cxnId="{E6A2DD77-E8CA-4D25-8D86-FD4D371C245B}">
      <dgm:prSet/>
      <dgm:spPr/>
      <dgm:t>
        <a:bodyPr/>
        <a:lstStyle/>
        <a:p>
          <a:endParaRPr lang="fr-FR"/>
        </a:p>
      </dgm:t>
    </dgm:pt>
    <dgm:pt modelId="{37706780-334F-431A-A884-4A912C9186FF}">
      <dgm:prSet phldrT="[Texte]"/>
      <dgm:spPr/>
      <dgm:t>
        <a:bodyPr/>
        <a:lstStyle/>
        <a:p>
          <a:r>
            <a:rPr lang="fr-FR" dirty="0" smtClean="0"/>
            <a:t>Capacité de gestion de ses efforts. </a:t>
          </a:r>
          <a:endParaRPr lang="fr-FR" dirty="0"/>
        </a:p>
      </dgm:t>
    </dgm:pt>
    <dgm:pt modelId="{42AD62F7-D129-46BF-B41E-2FC7105E7C40}" type="parTrans" cxnId="{F89CE8FA-7CDF-47AF-8125-002CF73B6982}">
      <dgm:prSet/>
      <dgm:spPr/>
      <dgm:t>
        <a:bodyPr/>
        <a:lstStyle/>
        <a:p>
          <a:endParaRPr lang="fr-FR"/>
        </a:p>
      </dgm:t>
    </dgm:pt>
    <dgm:pt modelId="{6AD67C7A-CC7B-4662-B7C9-099D06A4009C}" type="sibTrans" cxnId="{F89CE8FA-7CDF-47AF-8125-002CF73B6982}">
      <dgm:prSet/>
      <dgm:spPr/>
      <dgm:t>
        <a:bodyPr/>
        <a:lstStyle/>
        <a:p>
          <a:endParaRPr lang="fr-FR"/>
        </a:p>
      </dgm:t>
    </dgm:pt>
    <dgm:pt modelId="{AA3A01BB-E66C-4CD0-A490-3ACA29872AD8}">
      <dgm:prSet phldrT="[Texte]"/>
      <dgm:spPr/>
      <dgm:t>
        <a:bodyPr/>
        <a:lstStyle/>
        <a:p>
          <a:r>
            <a:rPr lang="fr-FR" dirty="0" smtClean="0"/>
            <a:t>Capacité d’adaptation au milieu plus au moins aménagé et contraignant. </a:t>
          </a:r>
          <a:endParaRPr lang="fr-FR" dirty="0"/>
        </a:p>
      </dgm:t>
    </dgm:pt>
    <dgm:pt modelId="{F256C164-1A70-4B1F-9C27-6C5E9EDD73CA}" type="parTrans" cxnId="{BEB75A18-889F-4656-9122-A5F135181A4E}">
      <dgm:prSet/>
      <dgm:spPr/>
      <dgm:t>
        <a:bodyPr/>
        <a:lstStyle/>
        <a:p>
          <a:endParaRPr lang="fr-FR"/>
        </a:p>
      </dgm:t>
    </dgm:pt>
    <dgm:pt modelId="{532CA1FF-B7F0-4443-8420-478DCB3CCCC3}" type="sibTrans" cxnId="{BEB75A18-889F-4656-9122-A5F135181A4E}">
      <dgm:prSet/>
      <dgm:spPr/>
      <dgm:t>
        <a:bodyPr/>
        <a:lstStyle/>
        <a:p>
          <a:endParaRPr lang="fr-FR"/>
        </a:p>
      </dgm:t>
    </dgm:pt>
    <dgm:pt modelId="{D1F2256E-0199-4743-9374-2E4A37D7069D}">
      <dgm:prSet phldrT="[Texte]"/>
      <dgm:spPr/>
      <dgm:t>
        <a:bodyPr/>
        <a:lstStyle/>
        <a:p>
          <a:r>
            <a:rPr lang="fr-FR" dirty="0" smtClean="0"/>
            <a:t>Capacité d’utilisation optimum de ses ressources.</a:t>
          </a:r>
          <a:endParaRPr lang="fr-FR" dirty="0"/>
        </a:p>
      </dgm:t>
    </dgm:pt>
    <dgm:pt modelId="{8678E6FA-8A61-4B87-936F-5F0B2E0279AF}" type="parTrans" cxnId="{321D4D89-F16D-42CB-9672-416286046B32}">
      <dgm:prSet/>
      <dgm:spPr/>
      <dgm:t>
        <a:bodyPr/>
        <a:lstStyle/>
        <a:p>
          <a:endParaRPr lang="fr-FR"/>
        </a:p>
      </dgm:t>
    </dgm:pt>
    <dgm:pt modelId="{B85B9E26-BAC6-4E8D-B4EE-153B17C8E392}" type="sibTrans" cxnId="{321D4D89-F16D-42CB-9672-416286046B32}">
      <dgm:prSet/>
      <dgm:spPr/>
      <dgm:t>
        <a:bodyPr/>
        <a:lstStyle/>
        <a:p>
          <a:endParaRPr lang="fr-FR"/>
        </a:p>
      </dgm:t>
    </dgm:pt>
    <dgm:pt modelId="{26AF96C5-15C1-4960-B2CB-9FB0AECF456E}" type="pres">
      <dgm:prSet presAssocID="{19B6A1D2-2DDD-4B5A-A0AF-9C6E97C52FDD}" presName="cycle" presStyleCnt="0">
        <dgm:presLayoutVars>
          <dgm:chMax val="1"/>
          <dgm:dir/>
          <dgm:animLvl val="ctr"/>
          <dgm:resizeHandles val="exact"/>
        </dgm:presLayoutVars>
      </dgm:prSet>
      <dgm:spPr/>
      <dgm:t>
        <a:bodyPr/>
        <a:lstStyle/>
        <a:p>
          <a:endParaRPr lang="fr-FR"/>
        </a:p>
      </dgm:t>
    </dgm:pt>
    <dgm:pt modelId="{F9EE8458-516C-4783-88E9-56F5B0C5F8F1}" type="pres">
      <dgm:prSet presAssocID="{4475F65C-5DF3-4E21-908B-67D9913C1DC4}" presName="centerShape" presStyleLbl="node0" presStyleIdx="0" presStyleCnt="1"/>
      <dgm:spPr/>
      <dgm:t>
        <a:bodyPr/>
        <a:lstStyle/>
        <a:p>
          <a:endParaRPr lang="fr-FR"/>
        </a:p>
      </dgm:t>
    </dgm:pt>
    <dgm:pt modelId="{1EBB8E44-E951-413B-9670-4448C0F836B1}" type="pres">
      <dgm:prSet presAssocID="{42AD62F7-D129-46BF-B41E-2FC7105E7C40}" presName="parTrans" presStyleLbl="bgSibTrans2D1" presStyleIdx="0" presStyleCnt="3" custLinFactNeighborX="6121" custLinFactNeighborY="5973"/>
      <dgm:spPr/>
      <dgm:t>
        <a:bodyPr/>
        <a:lstStyle/>
        <a:p>
          <a:endParaRPr lang="fr-FR"/>
        </a:p>
      </dgm:t>
    </dgm:pt>
    <dgm:pt modelId="{DFF1E9DC-3EC9-4FBC-8527-16EAA6B22645}" type="pres">
      <dgm:prSet presAssocID="{37706780-334F-431A-A884-4A912C9186FF}" presName="node" presStyleLbl="node1" presStyleIdx="0" presStyleCnt="3" custScaleX="116355" custRadScaleRad="116238" custRadScaleInc="-10706">
        <dgm:presLayoutVars>
          <dgm:bulletEnabled val="1"/>
        </dgm:presLayoutVars>
      </dgm:prSet>
      <dgm:spPr/>
      <dgm:t>
        <a:bodyPr/>
        <a:lstStyle/>
        <a:p>
          <a:endParaRPr lang="fr-FR"/>
        </a:p>
      </dgm:t>
    </dgm:pt>
    <dgm:pt modelId="{C7DC7499-6469-4E52-A647-3F17C3A9C39E}" type="pres">
      <dgm:prSet presAssocID="{F256C164-1A70-4B1F-9C27-6C5E9EDD73CA}" presName="parTrans" presStyleLbl="bgSibTrans2D1" presStyleIdx="1" presStyleCnt="3"/>
      <dgm:spPr/>
      <dgm:t>
        <a:bodyPr/>
        <a:lstStyle/>
        <a:p>
          <a:endParaRPr lang="fr-FR"/>
        </a:p>
      </dgm:t>
    </dgm:pt>
    <dgm:pt modelId="{A34BFE44-65A7-4EC9-A4BF-CB5224E91756}" type="pres">
      <dgm:prSet presAssocID="{AA3A01BB-E66C-4CD0-A490-3ACA29872AD8}" presName="node" presStyleLbl="node1" presStyleIdx="1" presStyleCnt="3" custScaleX="157876" custRadScaleRad="105969" custRadScaleInc="1640">
        <dgm:presLayoutVars>
          <dgm:bulletEnabled val="1"/>
        </dgm:presLayoutVars>
      </dgm:prSet>
      <dgm:spPr/>
      <dgm:t>
        <a:bodyPr/>
        <a:lstStyle/>
        <a:p>
          <a:endParaRPr lang="fr-FR"/>
        </a:p>
      </dgm:t>
    </dgm:pt>
    <dgm:pt modelId="{F357139F-DB19-428D-A77D-9AC20349BBF4}" type="pres">
      <dgm:prSet presAssocID="{8678E6FA-8A61-4B87-936F-5F0B2E0279AF}" presName="parTrans" presStyleLbl="bgSibTrans2D1" presStyleIdx="2" presStyleCnt="3" custLinFactNeighborX="-7238" custLinFactNeighborY="6771"/>
      <dgm:spPr/>
      <dgm:t>
        <a:bodyPr/>
        <a:lstStyle/>
        <a:p>
          <a:endParaRPr lang="fr-FR"/>
        </a:p>
      </dgm:t>
    </dgm:pt>
    <dgm:pt modelId="{8FFCB18D-1353-4D17-9326-046B549B082C}" type="pres">
      <dgm:prSet presAssocID="{D1F2256E-0199-4743-9374-2E4A37D7069D}" presName="node" presStyleLbl="node1" presStyleIdx="2" presStyleCnt="3" custScaleX="113202" custRadScaleRad="118031" custRadScaleInc="11494">
        <dgm:presLayoutVars>
          <dgm:bulletEnabled val="1"/>
        </dgm:presLayoutVars>
      </dgm:prSet>
      <dgm:spPr/>
      <dgm:t>
        <a:bodyPr/>
        <a:lstStyle/>
        <a:p>
          <a:endParaRPr lang="fr-FR"/>
        </a:p>
      </dgm:t>
    </dgm:pt>
  </dgm:ptLst>
  <dgm:cxnLst>
    <dgm:cxn modelId="{321D4D89-F16D-42CB-9672-416286046B32}" srcId="{4475F65C-5DF3-4E21-908B-67D9913C1DC4}" destId="{D1F2256E-0199-4743-9374-2E4A37D7069D}" srcOrd="2" destOrd="0" parTransId="{8678E6FA-8A61-4B87-936F-5F0B2E0279AF}" sibTransId="{B85B9E26-BAC6-4E8D-B4EE-153B17C8E392}"/>
    <dgm:cxn modelId="{BA9B8C41-D823-4D30-B10A-4853881E3256}" type="presOf" srcId="{D1F2256E-0199-4743-9374-2E4A37D7069D}" destId="{8FFCB18D-1353-4D17-9326-046B549B082C}" srcOrd="0" destOrd="0" presId="urn:microsoft.com/office/officeart/2005/8/layout/radial4"/>
    <dgm:cxn modelId="{6260612C-202D-4535-86DF-9754DFB06CA6}" type="presOf" srcId="{19B6A1D2-2DDD-4B5A-A0AF-9C6E97C52FDD}" destId="{26AF96C5-15C1-4960-B2CB-9FB0AECF456E}" srcOrd="0" destOrd="0" presId="urn:microsoft.com/office/officeart/2005/8/layout/radial4"/>
    <dgm:cxn modelId="{F89CE8FA-7CDF-47AF-8125-002CF73B6982}" srcId="{4475F65C-5DF3-4E21-908B-67D9913C1DC4}" destId="{37706780-334F-431A-A884-4A912C9186FF}" srcOrd="0" destOrd="0" parTransId="{42AD62F7-D129-46BF-B41E-2FC7105E7C40}" sibTransId="{6AD67C7A-CC7B-4662-B7C9-099D06A4009C}"/>
    <dgm:cxn modelId="{9D9539BF-1F7F-4430-8E2E-984FAC2E1988}" type="presOf" srcId="{AA3A01BB-E66C-4CD0-A490-3ACA29872AD8}" destId="{A34BFE44-65A7-4EC9-A4BF-CB5224E91756}" srcOrd="0" destOrd="0" presId="urn:microsoft.com/office/officeart/2005/8/layout/radial4"/>
    <dgm:cxn modelId="{E6A2DD77-E8CA-4D25-8D86-FD4D371C245B}" srcId="{19B6A1D2-2DDD-4B5A-A0AF-9C6E97C52FDD}" destId="{4475F65C-5DF3-4E21-908B-67D9913C1DC4}" srcOrd="0" destOrd="0" parTransId="{BEB64C50-5F75-4DFA-A8D6-0407919A8D94}" sibTransId="{DD830C6C-83FB-4B15-9835-CB1B4A80C1A4}"/>
    <dgm:cxn modelId="{BEB75A18-889F-4656-9122-A5F135181A4E}" srcId="{4475F65C-5DF3-4E21-908B-67D9913C1DC4}" destId="{AA3A01BB-E66C-4CD0-A490-3ACA29872AD8}" srcOrd="1" destOrd="0" parTransId="{F256C164-1A70-4B1F-9C27-6C5E9EDD73CA}" sibTransId="{532CA1FF-B7F0-4443-8420-478DCB3CCCC3}"/>
    <dgm:cxn modelId="{41C69073-50ED-424D-9D3F-13BA75FE4145}" type="presOf" srcId="{4475F65C-5DF3-4E21-908B-67D9913C1DC4}" destId="{F9EE8458-516C-4783-88E9-56F5B0C5F8F1}" srcOrd="0" destOrd="0" presId="urn:microsoft.com/office/officeart/2005/8/layout/radial4"/>
    <dgm:cxn modelId="{BF53EA08-81BC-4F1B-872E-C233395711F5}" type="presOf" srcId="{F256C164-1A70-4B1F-9C27-6C5E9EDD73CA}" destId="{C7DC7499-6469-4E52-A647-3F17C3A9C39E}" srcOrd="0" destOrd="0" presId="urn:microsoft.com/office/officeart/2005/8/layout/radial4"/>
    <dgm:cxn modelId="{64F6CDD4-5C7A-415F-B0FD-A374488867F2}" type="presOf" srcId="{37706780-334F-431A-A884-4A912C9186FF}" destId="{DFF1E9DC-3EC9-4FBC-8527-16EAA6B22645}" srcOrd="0" destOrd="0" presId="urn:microsoft.com/office/officeart/2005/8/layout/radial4"/>
    <dgm:cxn modelId="{48591EDC-15D1-43AB-8F07-23FD83E3396C}" type="presOf" srcId="{8678E6FA-8A61-4B87-936F-5F0B2E0279AF}" destId="{F357139F-DB19-428D-A77D-9AC20349BBF4}" srcOrd="0" destOrd="0" presId="urn:microsoft.com/office/officeart/2005/8/layout/radial4"/>
    <dgm:cxn modelId="{830C2A17-72EC-4AD8-94F1-E781D1A646B5}" type="presOf" srcId="{42AD62F7-D129-46BF-B41E-2FC7105E7C40}" destId="{1EBB8E44-E951-413B-9670-4448C0F836B1}" srcOrd="0" destOrd="0" presId="urn:microsoft.com/office/officeart/2005/8/layout/radial4"/>
    <dgm:cxn modelId="{D3ED7693-1705-4FBB-A4FF-9C20D210C326}" type="presParOf" srcId="{26AF96C5-15C1-4960-B2CB-9FB0AECF456E}" destId="{F9EE8458-516C-4783-88E9-56F5B0C5F8F1}" srcOrd="0" destOrd="0" presId="urn:microsoft.com/office/officeart/2005/8/layout/radial4"/>
    <dgm:cxn modelId="{513CF45C-BA6D-4192-9C84-E844AD20AFDA}" type="presParOf" srcId="{26AF96C5-15C1-4960-B2CB-9FB0AECF456E}" destId="{1EBB8E44-E951-413B-9670-4448C0F836B1}" srcOrd="1" destOrd="0" presId="urn:microsoft.com/office/officeart/2005/8/layout/radial4"/>
    <dgm:cxn modelId="{C77BFDFC-712A-489D-8711-61C9C96337D5}" type="presParOf" srcId="{26AF96C5-15C1-4960-B2CB-9FB0AECF456E}" destId="{DFF1E9DC-3EC9-4FBC-8527-16EAA6B22645}" srcOrd="2" destOrd="0" presId="urn:microsoft.com/office/officeart/2005/8/layout/radial4"/>
    <dgm:cxn modelId="{5319DEE1-7E38-4B47-9291-970032E5664F}" type="presParOf" srcId="{26AF96C5-15C1-4960-B2CB-9FB0AECF456E}" destId="{C7DC7499-6469-4E52-A647-3F17C3A9C39E}" srcOrd="3" destOrd="0" presId="urn:microsoft.com/office/officeart/2005/8/layout/radial4"/>
    <dgm:cxn modelId="{CB420C6F-692D-4D03-90B9-8610CE855EE1}" type="presParOf" srcId="{26AF96C5-15C1-4960-B2CB-9FB0AECF456E}" destId="{A34BFE44-65A7-4EC9-A4BF-CB5224E91756}" srcOrd="4" destOrd="0" presId="urn:microsoft.com/office/officeart/2005/8/layout/radial4"/>
    <dgm:cxn modelId="{EDD94D93-FC70-4FC4-BD07-779C341881A0}" type="presParOf" srcId="{26AF96C5-15C1-4960-B2CB-9FB0AECF456E}" destId="{F357139F-DB19-428D-A77D-9AC20349BBF4}" srcOrd="5" destOrd="0" presId="urn:microsoft.com/office/officeart/2005/8/layout/radial4"/>
    <dgm:cxn modelId="{A7288BFE-D4CE-49B5-B9C5-FEAE3D17CB6C}" type="presParOf" srcId="{26AF96C5-15C1-4960-B2CB-9FB0AECF456E}" destId="{8FFCB18D-1353-4D17-9326-046B549B082C}" srcOrd="6" destOrd="0" presId="urn:microsoft.com/office/officeart/2005/8/layout/radial4"/>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AB573BB4-0524-494C-847D-EDA7F76F4A7F}">
      <dsp:nvSpPr>
        <dsp:cNvPr id="0" name=""/>
        <dsp:cNvSpPr/>
      </dsp:nvSpPr>
      <dsp:spPr>
        <a:xfrm>
          <a:off x="2299" y="554394"/>
          <a:ext cx="2307139" cy="2307139"/>
        </a:xfrm>
        <a:prstGeom prst="ellipse">
          <a:avLst/>
        </a:prstGeom>
        <a:gradFill rotWithShape="0">
          <a:gsLst>
            <a:gs pos="0">
              <a:schemeClr val="accent2">
                <a:alpha val="50000"/>
                <a:hueOff val="0"/>
                <a:satOff val="0"/>
                <a:lumOff val="0"/>
                <a:alphaOff val="0"/>
                <a:tint val="35000"/>
                <a:satMod val="260000"/>
              </a:schemeClr>
            </a:gs>
            <a:gs pos="30000">
              <a:schemeClr val="accent2">
                <a:alpha val="50000"/>
                <a:hueOff val="0"/>
                <a:satOff val="0"/>
                <a:lumOff val="0"/>
                <a:alphaOff val="0"/>
                <a:tint val="38000"/>
                <a:satMod val="260000"/>
              </a:schemeClr>
            </a:gs>
            <a:gs pos="75000">
              <a:schemeClr val="accent2">
                <a:alpha val="50000"/>
                <a:hueOff val="0"/>
                <a:satOff val="0"/>
                <a:lumOff val="0"/>
                <a:alphaOff val="0"/>
                <a:tint val="55000"/>
                <a:satMod val="255000"/>
              </a:schemeClr>
            </a:gs>
            <a:gs pos="100000">
              <a:schemeClr val="accent2">
                <a:alpha val="50000"/>
                <a:hueOff val="0"/>
                <a:satOff val="0"/>
                <a:lumOff val="0"/>
                <a:alphaOff val="0"/>
                <a:tint val="70000"/>
                <a:satMod val="255000"/>
              </a:schemeClr>
            </a:gs>
          </a:gsLst>
          <a:path path="circle">
            <a:fillToRect l="5000" t="100000" r="120000" b="10000"/>
          </a:path>
        </a:gradFill>
        <a:ln>
          <a:noFill/>
        </a:ln>
        <a:effectLst>
          <a:outerShdw blurRad="190500" dist="228600" dir="2700000" algn="ctr" rotWithShape="0">
            <a:srgbClr val="000000">
              <a:alpha val="30000"/>
            </a:srgbClr>
          </a:outerShdw>
        </a:effectLst>
        <a:scene3d>
          <a:camera prst="orthographicFront">
            <a:rot lat="0" lon="0" rev="0"/>
          </a:camera>
          <a:lightRig rig="glow" dir="t">
            <a:rot lat="0" lon="0" rev="4800000"/>
          </a:lightRig>
        </a:scene3d>
        <a:sp3d prstMaterial="matte">
          <a:bevelT w="127000" h="63500" prst="cross"/>
        </a:sp3d>
      </dsp:spPr>
      <dsp:style>
        <a:lnRef idx="0">
          <a:scrgbClr r="0" g="0" b="0"/>
        </a:lnRef>
        <a:fillRef idx="2">
          <a:scrgbClr r="0" g="0" b="0"/>
        </a:fillRef>
        <a:effectRef idx="0">
          <a:scrgbClr r="0" g="0" b="0"/>
        </a:effectRef>
        <a:fontRef idx="minor">
          <a:schemeClr val="tx1"/>
        </a:fontRef>
      </dsp:style>
      <dsp:txBody>
        <a:bodyPr spcFirstLastPara="0" vert="horz" wrap="square" lIns="126970" tIns="22860" rIns="126970" bIns="22860" numCol="1" spcCol="1270" anchor="ctr" anchorCtr="0">
          <a:noAutofit/>
        </a:bodyPr>
        <a:lstStyle/>
        <a:p>
          <a:pPr lvl="0" algn="ctr" defTabSz="800100">
            <a:lnSpc>
              <a:spcPct val="90000"/>
            </a:lnSpc>
            <a:spcBef>
              <a:spcPct val="0"/>
            </a:spcBef>
            <a:spcAft>
              <a:spcPct val="35000"/>
            </a:spcAft>
          </a:pPr>
          <a:r>
            <a:rPr lang="fr-FR" sz="1800" kern="1200" dirty="0" smtClean="0"/>
            <a:t>Elan</a:t>
          </a:r>
          <a:endParaRPr lang="fr-FR" sz="1800" kern="1200" dirty="0"/>
        </a:p>
      </dsp:txBody>
      <dsp:txXfrm>
        <a:off x="2299" y="554394"/>
        <a:ext cx="2307139" cy="2307139"/>
      </dsp:txXfrm>
    </dsp:sp>
    <dsp:sp modelId="{91A08664-328C-40CB-A08E-3554A7151CA7}">
      <dsp:nvSpPr>
        <dsp:cNvPr id="0" name=""/>
        <dsp:cNvSpPr/>
      </dsp:nvSpPr>
      <dsp:spPr>
        <a:xfrm>
          <a:off x="1848010" y="554394"/>
          <a:ext cx="2307139" cy="2307139"/>
        </a:xfrm>
        <a:prstGeom prst="ellipse">
          <a:avLst/>
        </a:prstGeom>
        <a:gradFill rotWithShape="0">
          <a:gsLst>
            <a:gs pos="0">
              <a:schemeClr val="accent2">
                <a:alpha val="50000"/>
                <a:hueOff val="-6721063"/>
                <a:satOff val="2923"/>
                <a:lumOff val="850"/>
                <a:alphaOff val="0"/>
                <a:tint val="35000"/>
                <a:satMod val="260000"/>
              </a:schemeClr>
            </a:gs>
            <a:gs pos="30000">
              <a:schemeClr val="accent2">
                <a:alpha val="50000"/>
                <a:hueOff val="-6721063"/>
                <a:satOff val="2923"/>
                <a:lumOff val="850"/>
                <a:alphaOff val="0"/>
                <a:tint val="38000"/>
                <a:satMod val="260000"/>
              </a:schemeClr>
            </a:gs>
            <a:gs pos="75000">
              <a:schemeClr val="accent2">
                <a:alpha val="50000"/>
                <a:hueOff val="-6721063"/>
                <a:satOff val="2923"/>
                <a:lumOff val="850"/>
                <a:alphaOff val="0"/>
                <a:tint val="55000"/>
                <a:satMod val="255000"/>
              </a:schemeClr>
            </a:gs>
            <a:gs pos="100000">
              <a:schemeClr val="accent2">
                <a:alpha val="50000"/>
                <a:hueOff val="-6721063"/>
                <a:satOff val="2923"/>
                <a:lumOff val="850"/>
                <a:alphaOff val="0"/>
                <a:tint val="70000"/>
                <a:satMod val="255000"/>
              </a:schemeClr>
            </a:gs>
          </a:gsLst>
          <a:path path="circle">
            <a:fillToRect l="5000" t="100000" r="120000" b="10000"/>
          </a:path>
        </a:gradFill>
        <a:ln>
          <a:noFill/>
        </a:ln>
        <a:effectLst>
          <a:outerShdw blurRad="190500" dist="228600" dir="2700000" algn="ctr" rotWithShape="0">
            <a:srgbClr val="000000">
              <a:alpha val="30000"/>
            </a:srgbClr>
          </a:outerShdw>
        </a:effectLst>
        <a:scene3d>
          <a:camera prst="orthographicFront">
            <a:rot lat="0" lon="0" rev="0"/>
          </a:camera>
          <a:lightRig rig="glow" dir="t">
            <a:rot lat="0" lon="0" rev="4800000"/>
          </a:lightRig>
        </a:scene3d>
        <a:sp3d prstMaterial="matte">
          <a:bevelT w="127000" h="63500" prst="cross"/>
        </a:sp3d>
      </dsp:spPr>
      <dsp:style>
        <a:lnRef idx="0">
          <a:scrgbClr r="0" g="0" b="0"/>
        </a:lnRef>
        <a:fillRef idx="2">
          <a:scrgbClr r="0" g="0" b="0"/>
        </a:fillRef>
        <a:effectRef idx="0">
          <a:scrgbClr r="0" g="0" b="0"/>
        </a:effectRef>
        <a:fontRef idx="minor">
          <a:schemeClr val="tx1"/>
        </a:fontRef>
      </dsp:style>
      <dsp:txBody>
        <a:bodyPr spcFirstLastPara="0" vert="horz" wrap="square" lIns="126970" tIns="22860" rIns="126970" bIns="22860" numCol="1" spcCol="1270" anchor="ctr" anchorCtr="0">
          <a:noAutofit/>
        </a:bodyPr>
        <a:lstStyle/>
        <a:p>
          <a:pPr lvl="0" algn="ctr" defTabSz="800100">
            <a:lnSpc>
              <a:spcPct val="90000"/>
            </a:lnSpc>
            <a:spcBef>
              <a:spcPct val="0"/>
            </a:spcBef>
            <a:spcAft>
              <a:spcPct val="35000"/>
            </a:spcAft>
          </a:pPr>
          <a:r>
            <a:rPr lang="fr-FR" sz="1800" kern="1200" smtClean="0"/>
            <a:t>Appel</a:t>
          </a:r>
          <a:endParaRPr lang="fr-FR" sz="1800" kern="1200" dirty="0"/>
        </a:p>
      </dsp:txBody>
      <dsp:txXfrm>
        <a:off x="1848010" y="554394"/>
        <a:ext cx="2307139" cy="2307139"/>
      </dsp:txXfrm>
    </dsp:sp>
    <dsp:sp modelId="{C3F840D2-BEFB-4B2A-A4FD-50F0177FC55D}">
      <dsp:nvSpPr>
        <dsp:cNvPr id="0" name=""/>
        <dsp:cNvSpPr/>
      </dsp:nvSpPr>
      <dsp:spPr>
        <a:xfrm>
          <a:off x="3693722" y="554394"/>
          <a:ext cx="2307139" cy="2307139"/>
        </a:xfrm>
        <a:prstGeom prst="ellipse">
          <a:avLst/>
        </a:prstGeom>
        <a:gradFill rotWithShape="0">
          <a:gsLst>
            <a:gs pos="0">
              <a:schemeClr val="accent2">
                <a:alpha val="50000"/>
                <a:hueOff val="-13442126"/>
                <a:satOff val="5846"/>
                <a:lumOff val="1700"/>
                <a:alphaOff val="0"/>
                <a:tint val="35000"/>
                <a:satMod val="260000"/>
              </a:schemeClr>
            </a:gs>
            <a:gs pos="30000">
              <a:schemeClr val="accent2">
                <a:alpha val="50000"/>
                <a:hueOff val="-13442126"/>
                <a:satOff val="5846"/>
                <a:lumOff val="1700"/>
                <a:alphaOff val="0"/>
                <a:tint val="38000"/>
                <a:satMod val="260000"/>
              </a:schemeClr>
            </a:gs>
            <a:gs pos="75000">
              <a:schemeClr val="accent2">
                <a:alpha val="50000"/>
                <a:hueOff val="-13442126"/>
                <a:satOff val="5846"/>
                <a:lumOff val="1700"/>
                <a:alphaOff val="0"/>
                <a:tint val="55000"/>
                <a:satMod val="255000"/>
              </a:schemeClr>
            </a:gs>
            <a:gs pos="100000">
              <a:schemeClr val="accent2">
                <a:alpha val="50000"/>
                <a:hueOff val="-13442126"/>
                <a:satOff val="5846"/>
                <a:lumOff val="1700"/>
                <a:alphaOff val="0"/>
                <a:tint val="70000"/>
                <a:satMod val="255000"/>
              </a:schemeClr>
            </a:gs>
          </a:gsLst>
          <a:path path="circle">
            <a:fillToRect l="5000" t="100000" r="120000" b="10000"/>
          </a:path>
        </a:gradFill>
        <a:ln>
          <a:noFill/>
        </a:ln>
        <a:effectLst>
          <a:outerShdw blurRad="190500" dist="228600" dir="2700000" algn="ctr" rotWithShape="0">
            <a:srgbClr val="000000">
              <a:alpha val="30000"/>
            </a:srgbClr>
          </a:outerShdw>
        </a:effectLst>
        <a:scene3d>
          <a:camera prst="orthographicFront">
            <a:rot lat="0" lon="0" rev="0"/>
          </a:camera>
          <a:lightRig rig="glow" dir="t">
            <a:rot lat="0" lon="0" rev="4800000"/>
          </a:lightRig>
        </a:scene3d>
        <a:sp3d prstMaterial="matte">
          <a:bevelT w="127000" h="63500" prst="cross"/>
        </a:sp3d>
      </dsp:spPr>
      <dsp:style>
        <a:lnRef idx="0">
          <a:scrgbClr r="0" g="0" b="0"/>
        </a:lnRef>
        <a:fillRef idx="2">
          <a:scrgbClr r="0" g="0" b="0"/>
        </a:fillRef>
        <a:effectRef idx="0">
          <a:scrgbClr r="0" g="0" b="0"/>
        </a:effectRef>
        <a:fontRef idx="minor">
          <a:schemeClr val="tx1"/>
        </a:fontRef>
      </dsp:style>
      <dsp:txBody>
        <a:bodyPr spcFirstLastPara="0" vert="horz" wrap="square" lIns="126970" tIns="22860" rIns="126970" bIns="22860" numCol="1" spcCol="1270" anchor="ctr" anchorCtr="0">
          <a:noAutofit/>
        </a:bodyPr>
        <a:lstStyle/>
        <a:p>
          <a:pPr lvl="0" algn="ctr" defTabSz="800100">
            <a:lnSpc>
              <a:spcPct val="90000"/>
            </a:lnSpc>
            <a:spcBef>
              <a:spcPct val="0"/>
            </a:spcBef>
            <a:spcAft>
              <a:spcPct val="35000"/>
            </a:spcAft>
          </a:pPr>
          <a:r>
            <a:rPr lang="fr-FR" sz="1800" kern="1200" smtClean="0"/>
            <a:t>Phase aérienne</a:t>
          </a:r>
          <a:endParaRPr lang="fr-FR" sz="1800" kern="1200" dirty="0" smtClean="0"/>
        </a:p>
      </dsp:txBody>
      <dsp:txXfrm>
        <a:off x="3693722" y="554394"/>
        <a:ext cx="2307139" cy="2307139"/>
      </dsp:txXfrm>
    </dsp:sp>
    <dsp:sp modelId="{9A5EDEE6-EB01-4E12-BF14-812FB9755B0E}">
      <dsp:nvSpPr>
        <dsp:cNvPr id="0" name=""/>
        <dsp:cNvSpPr/>
      </dsp:nvSpPr>
      <dsp:spPr>
        <a:xfrm>
          <a:off x="5539433" y="554394"/>
          <a:ext cx="2307139" cy="2307139"/>
        </a:xfrm>
        <a:prstGeom prst="ellipse">
          <a:avLst/>
        </a:prstGeom>
        <a:gradFill rotWithShape="0">
          <a:gsLst>
            <a:gs pos="0">
              <a:schemeClr val="accent2">
                <a:alpha val="50000"/>
                <a:hueOff val="-20163188"/>
                <a:satOff val="8769"/>
                <a:lumOff val="2550"/>
                <a:alphaOff val="0"/>
                <a:tint val="35000"/>
                <a:satMod val="260000"/>
              </a:schemeClr>
            </a:gs>
            <a:gs pos="30000">
              <a:schemeClr val="accent2">
                <a:alpha val="50000"/>
                <a:hueOff val="-20163188"/>
                <a:satOff val="8769"/>
                <a:lumOff val="2550"/>
                <a:alphaOff val="0"/>
                <a:tint val="38000"/>
                <a:satMod val="260000"/>
              </a:schemeClr>
            </a:gs>
            <a:gs pos="75000">
              <a:schemeClr val="accent2">
                <a:alpha val="50000"/>
                <a:hueOff val="-20163188"/>
                <a:satOff val="8769"/>
                <a:lumOff val="2550"/>
                <a:alphaOff val="0"/>
                <a:tint val="55000"/>
                <a:satMod val="255000"/>
              </a:schemeClr>
            </a:gs>
            <a:gs pos="100000">
              <a:schemeClr val="accent2">
                <a:alpha val="50000"/>
                <a:hueOff val="-20163188"/>
                <a:satOff val="8769"/>
                <a:lumOff val="2550"/>
                <a:alphaOff val="0"/>
                <a:tint val="70000"/>
                <a:satMod val="255000"/>
              </a:schemeClr>
            </a:gs>
          </a:gsLst>
          <a:path path="circle">
            <a:fillToRect l="5000" t="100000" r="120000" b="10000"/>
          </a:path>
        </a:gradFill>
        <a:ln>
          <a:noFill/>
        </a:ln>
        <a:effectLst>
          <a:outerShdw blurRad="190500" dist="228600" dir="2700000" algn="ctr" rotWithShape="0">
            <a:srgbClr val="000000">
              <a:alpha val="30000"/>
            </a:srgbClr>
          </a:outerShdw>
        </a:effectLst>
        <a:scene3d>
          <a:camera prst="orthographicFront">
            <a:rot lat="0" lon="0" rev="0"/>
          </a:camera>
          <a:lightRig rig="glow" dir="t">
            <a:rot lat="0" lon="0" rev="4800000"/>
          </a:lightRig>
        </a:scene3d>
        <a:sp3d prstMaterial="matte">
          <a:bevelT w="127000" h="63500" prst="cross"/>
        </a:sp3d>
      </dsp:spPr>
      <dsp:style>
        <a:lnRef idx="0">
          <a:scrgbClr r="0" g="0" b="0"/>
        </a:lnRef>
        <a:fillRef idx="2">
          <a:scrgbClr r="0" g="0" b="0"/>
        </a:fillRef>
        <a:effectRef idx="0">
          <a:scrgbClr r="0" g="0" b="0"/>
        </a:effectRef>
        <a:fontRef idx="minor">
          <a:schemeClr val="tx1"/>
        </a:fontRef>
      </dsp:style>
      <dsp:txBody>
        <a:bodyPr spcFirstLastPara="0" vert="horz" wrap="square" lIns="126970" tIns="22860" rIns="126970" bIns="22860" numCol="1" spcCol="1270" anchor="ctr" anchorCtr="0">
          <a:noAutofit/>
        </a:bodyPr>
        <a:lstStyle/>
        <a:p>
          <a:pPr lvl="0" algn="ctr" defTabSz="800100">
            <a:lnSpc>
              <a:spcPct val="90000"/>
            </a:lnSpc>
            <a:spcBef>
              <a:spcPct val="0"/>
            </a:spcBef>
            <a:spcAft>
              <a:spcPct val="35000"/>
            </a:spcAft>
          </a:pPr>
          <a:r>
            <a:rPr lang="fr-FR" sz="1800" kern="1200" smtClean="0"/>
            <a:t>Atterrissage</a:t>
          </a:r>
          <a:endParaRPr lang="fr-FR" sz="1800" kern="1200" dirty="0" smtClean="0"/>
        </a:p>
      </dsp:txBody>
      <dsp:txXfrm>
        <a:off x="5539433" y="554394"/>
        <a:ext cx="2307139" cy="2307139"/>
      </dsp:txXfrm>
    </dsp:sp>
  </dsp:spTree>
</dsp:drawing>
</file>

<file path=ppt/diagrams/drawing2.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3485D07C-C000-43EB-8AE4-24A29361884E}">
      <dsp:nvSpPr>
        <dsp:cNvPr id="0" name=""/>
        <dsp:cNvSpPr/>
      </dsp:nvSpPr>
      <dsp:spPr>
        <a:xfrm>
          <a:off x="2667434" y="1496267"/>
          <a:ext cx="3563939" cy="2768104"/>
        </a:xfrm>
        <a:prstGeom prst="ellipse">
          <a:avLst/>
        </a:prstGeom>
        <a:gradFill rotWithShape="0">
          <a:gsLst>
            <a:gs pos="0">
              <a:schemeClr val="accent2">
                <a:alpha val="50000"/>
                <a:hueOff val="0"/>
                <a:satOff val="0"/>
                <a:lumOff val="0"/>
                <a:alphaOff val="0"/>
                <a:tint val="35000"/>
                <a:satMod val="260000"/>
              </a:schemeClr>
            </a:gs>
            <a:gs pos="30000">
              <a:schemeClr val="accent2">
                <a:alpha val="50000"/>
                <a:hueOff val="0"/>
                <a:satOff val="0"/>
                <a:lumOff val="0"/>
                <a:alphaOff val="0"/>
                <a:tint val="38000"/>
                <a:satMod val="260000"/>
              </a:schemeClr>
            </a:gs>
            <a:gs pos="75000">
              <a:schemeClr val="accent2">
                <a:alpha val="50000"/>
                <a:hueOff val="0"/>
                <a:satOff val="0"/>
                <a:lumOff val="0"/>
                <a:alphaOff val="0"/>
                <a:tint val="55000"/>
                <a:satMod val="255000"/>
              </a:schemeClr>
            </a:gs>
            <a:gs pos="100000">
              <a:schemeClr val="accent2">
                <a:alpha val="50000"/>
                <a:hueOff val="0"/>
                <a:satOff val="0"/>
                <a:lumOff val="0"/>
                <a:alphaOff val="0"/>
                <a:tint val="70000"/>
                <a:satMod val="255000"/>
              </a:schemeClr>
            </a:gs>
          </a:gsLst>
          <a:path path="circle">
            <a:fillToRect l="5000" t="100000" r="120000" b="10000"/>
          </a:path>
        </a:gradFill>
        <a:ln>
          <a:noFill/>
        </a:ln>
        <a:effectLst/>
        <a:scene3d>
          <a:camera prst="orthographicFront"/>
          <a:lightRig rig="flat" dir="t"/>
        </a:scene3d>
        <a:sp3d prstMaterial="dkEdge">
          <a:bevelT w="8200" h="38100"/>
        </a:sp3d>
      </dsp:spPr>
      <dsp:style>
        <a:lnRef idx="0">
          <a:scrgbClr r="0" g="0" b="0"/>
        </a:lnRef>
        <a:fillRef idx="2">
          <a:scrgbClr r="0" g="0" b="0"/>
        </a:fillRef>
        <a:effectRef idx="0">
          <a:scrgbClr r="0" g="0" b="0"/>
        </a:effectRef>
        <a:fontRef idx="minor">
          <a:schemeClr val="tx1"/>
        </a:fontRef>
      </dsp:style>
      <dsp:txBody>
        <a:bodyPr spcFirstLastPara="0" vert="horz" wrap="square" lIns="29210" tIns="29210" rIns="29210" bIns="29210" numCol="1" spcCol="1270" anchor="ctr" anchorCtr="0">
          <a:noAutofit/>
        </a:bodyPr>
        <a:lstStyle/>
        <a:p>
          <a:pPr lvl="0" algn="ctr" defTabSz="1022350">
            <a:lnSpc>
              <a:spcPct val="90000"/>
            </a:lnSpc>
            <a:spcBef>
              <a:spcPct val="0"/>
            </a:spcBef>
            <a:spcAft>
              <a:spcPct val="35000"/>
            </a:spcAft>
          </a:pPr>
          <a:r>
            <a:rPr lang="fr-FR" sz="2300" kern="1200" dirty="0" smtClean="0"/>
            <a:t>Le saut en longueur pratiqué à l’école favorise le développement de l’enfant dans les domaines</a:t>
          </a:r>
          <a:endParaRPr lang="fr-FR" sz="2300" kern="1200" dirty="0"/>
        </a:p>
      </dsp:txBody>
      <dsp:txXfrm>
        <a:off x="2667434" y="1496267"/>
        <a:ext cx="3563939" cy="2768104"/>
      </dsp:txXfrm>
    </dsp:sp>
    <dsp:sp modelId="{C114C206-3500-4369-B392-813CFE10E83E}">
      <dsp:nvSpPr>
        <dsp:cNvPr id="0" name=""/>
        <dsp:cNvSpPr/>
      </dsp:nvSpPr>
      <dsp:spPr>
        <a:xfrm>
          <a:off x="3490689" y="149621"/>
          <a:ext cx="1736435" cy="1597677"/>
        </a:xfrm>
        <a:prstGeom prst="ellipse">
          <a:avLst/>
        </a:prstGeom>
        <a:gradFill rotWithShape="0">
          <a:gsLst>
            <a:gs pos="0">
              <a:schemeClr val="accent2">
                <a:alpha val="50000"/>
                <a:hueOff val="-5040797"/>
                <a:satOff val="2192"/>
                <a:lumOff val="637"/>
                <a:alphaOff val="0"/>
                <a:tint val="35000"/>
                <a:satMod val="260000"/>
              </a:schemeClr>
            </a:gs>
            <a:gs pos="30000">
              <a:schemeClr val="accent2">
                <a:alpha val="50000"/>
                <a:hueOff val="-5040797"/>
                <a:satOff val="2192"/>
                <a:lumOff val="637"/>
                <a:alphaOff val="0"/>
                <a:tint val="38000"/>
                <a:satMod val="260000"/>
              </a:schemeClr>
            </a:gs>
            <a:gs pos="75000">
              <a:schemeClr val="accent2">
                <a:alpha val="50000"/>
                <a:hueOff val="-5040797"/>
                <a:satOff val="2192"/>
                <a:lumOff val="637"/>
                <a:alphaOff val="0"/>
                <a:tint val="55000"/>
                <a:satMod val="255000"/>
              </a:schemeClr>
            </a:gs>
            <a:gs pos="100000">
              <a:schemeClr val="accent2">
                <a:alpha val="50000"/>
                <a:hueOff val="-5040797"/>
                <a:satOff val="2192"/>
                <a:lumOff val="637"/>
                <a:alphaOff val="0"/>
                <a:tint val="70000"/>
                <a:satMod val="255000"/>
              </a:schemeClr>
            </a:gs>
          </a:gsLst>
          <a:path path="circle">
            <a:fillToRect l="5000" t="100000" r="120000" b="10000"/>
          </a:path>
        </a:gradFill>
        <a:ln>
          <a:noFill/>
        </a:ln>
        <a:effectLst/>
        <a:scene3d>
          <a:camera prst="orthographicFront"/>
          <a:lightRig rig="flat" dir="t"/>
        </a:scene3d>
        <a:sp3d prstMaterial="dkEdge">
          <a:bevelT w="8200" h="38100"/>
        </a:sp3d>
      </dsp:spPr>
      <dsp:style>
        <a:lnRef idx="0">
          <a:scrgbClr r="0" g="0" b="0"/>
        </a:lnRef>
        <a:fillRef idx="2">
          <a:scrgbClr r="0" g="0" b="0"/>
        </a:fillRef>
        <a:effectRef idx="0">
          <a:scrgbClr r="0" g="0" b="0"/>
        </a:effectRef>
        <a:fontRef idx="minor">
          <a:schemeClr val="tx1"/>
        </a:fontRef>
      </dsp:style>
      <dsp:txBody>
        <a:bodyPr spcFirstLastPara="0" vert="horz" wrap="square" lIns="15240" tIns="15240" rIns="15240" bIns="15240" numCol="1" spcCol="1270" anchor="ctr" anchorCtr="0">
          <a:noAutofit/>
        </a:bodyPr>
        <a:lstStyle/>
        <a:p>
          <a:pPr lvl="0" algn="ctr" defTabSz="533400">
            <a:lnSpc>
              <a:spcPct val="90000"/>
            </a:lnSpc>
            <a:spcBef>
              <a:spcPct val="0"/>
            </a:spcBef>
            <a:spcAft>
              <a:spcPct val="35000"/>
            </a:spcAft>
          </a:pPr>
          <a:r>
            <a:rPr lang="fr-FR" sz="1200" b="1" kern="1200" dirty="0" smtClean="0"/>
            <a:t>Moteur </a:t>
          </a:r>
          <a:endParaRPr lang="fr-FR" sz="1200" kern="1200" dirty="0"/>
        </a:p>
      </dsp:txBody>
      <dsp:txXfrm>
        <a:off x="3490689" y="149621"/>
        <a:ext cx="1736435" cy="1597677"/>
      </dsp:txXfrm>
    </dsp:sp>
    <dsp:sp modelId="{E70BE345-AF90-40EA-B435-1DF62A174EFA}">
      <dsp:nvSpPr>
        <dsp:cNvPr id="0" name=""/>
        <dsp:cNvSpPr/>
      </dsp:nvSpPr>
      <dsp:spPr>
        <a:xfrm>
          <a:off x="5959553" y="1945138"/>
          <a:ext cx="1742347" cy="1597677"/>
        </a:xfrm>
        <a:prstGeom prst="ellipse">
          <a:avLst/>
        </a:prstGeom>
        <a:gradFill rotWithShape="0">
          <a:gsLst>
            <a:gs pos="0">
              <a:schemeClr val="accent2">
                <a:alpha val="50000"/>
                <a:hueOff val="-10081594"/>
                <a:satOff val="4384"/>
                <a:lumOff val="1275"/>
                <a:alphaOff val="0"/>
                <a:tint val="35000"/>
                <a:satMod val="260000"/>
              </a:schemeClr>
            </a:gs>
            <a:gs pos="30000">
              <a:schemeClr val="accent2">
                <a:alpha val="50000"/>
                <a:hueOff val="-10081594"/>
                <a:satOff val="4384"/>
                <a:lumOff val="1275"/>
                <a:alphaOff val="0"/>
                <a:tint val="38000"/>
                <a:satMod val="260000"/>
              </a:schemeClr>
            </a:gs>
            <a:gs pos="75000">
              <a:schemeClr val="accent2">
                <a:alpha val="50000"/>
                <a:hueOff val="-10081594"/>
                <a:satOff val="4384"/>
                <a:lumOff val="1275"/>
                <a:alphaOff val="0"/>
                <a:tint val="55000"/>
                <a:satMod val="255000"/>
              </a:schemeClr>
            </a:gs>
            <a:gs pos="100000">
              <a:schemeClr val="accent2">
                <a:alpha val="50000"/>
                <a:hueOff val="-10081594"/>
                <a:satOff val="4384"/>
                <a:lumOff val="1275"/>
                <a:alphaOff val="0"/>
                <a:tint val="70000"/>
                <a:satMod val="255000"/>
              </a:schemeClr>
            </a:gs>
          </a:gsLst>
          <a:path path="circle">
            <a:fillToRect l="5000" t="100000" r="120000" b="10000"/>
          </a:path>
        </a:gradFill>
        <a:ln>
          <a:noFill/>
        </a:ln>
        <a:effectLst/>
        <a:scene3d>
          <a:camera prst="orthographicFront"/>
          <a:lightRig rig="flat" dir="t"/>
        </a:scene3d>
        <a:sp3d prstMaterial="dkEdge">
          <a:bevelT w="8200" h="38100"/>
        </a:sp3d>
      </dsp:spPr>
      <dsp:style>
        <a:lnRef idx="0">
          <a:scrgbClr r="0" g="0" b="0"/>
        </a:lnRef>
        <a:fillRef idx="2">
          <a:scrgbClr r="0" g="0" b="0"/>
        </a:fillRef>
        <a:effectRef idx="0">
          <a:scrgbClr r="0" g="0" b="0"/>
        </a:effectRef>
        <a:fontRef idx="minor">
          <a:schemeClr val="tx1"/>
        </a:fontRef>
      </dsp:style>
      <dsp:txBody>
        <a:bodyPr spcFirstLastPara="0" vert="horz" wrap="square" lIns="15240" tIns="15240" rIns="15240" bIns="15240" numCol="1" spcCol="1270" anchor="ctr" anchorCtr="0">
          <a:noAutofit/>
        </a:bodyPr>
        <a:lstStyle/>
        <a:p>
          <a:pPr lvl="0" algn="ctr" defTabSz="533400">
            <a:lnSpc>
              <a:spcPct val="90000"/>
            </a:lnSpc>
            <a:spcBef>
              <a:spcPct val="0"/>
            </a:spcBef>
            <a:spcAft>
              <a:spcPct val="35000"/>
            </a:spcAft>
          </a:pPr>
          <a:r>
            <a:rPr lang="fr-FR" sz="1200" b="1" kern="1200" dirty="0" smtClean="0"/>
            <a:t>Socio-affectif </a:t>
          </a:r>
          <a:endParaRPr lang="fr-FR" sz="1200" kern="1200" dirty="0"/>
        </a:p>
      </dsp:txBody>
      <dsp:txXfrm>
        <a:off x="5959553" y="1945138"/>
        <a:ext cx="1742347" cy="1597677"/>
      </dsp:txXfrm>
    </dsp:sp>
    <dsp:sp modelId="{59C2BD68-92BD-4BF8-99A2-0348DB57E6BE}">
      <dsp:nvSpPr>
        <dsp:cNvPr id="0" name=""/>
        <dsp:cNvSpPr/>
      </dsp:nvSpPr>
      <dsp:spPr>
        <a:xfrm>
          <a:off x="3644460" y="4039930"/>
          <a:ext cx="1791395" cy="1597677"/>
        </a:xfrm>
        <a:prstGeom prst="ellipse">
          <a:avLst/>
        </a:prstGeom>
        <a:gradFill rotWithShape="0">
          <a:gsLst>
            <a:gs pos="0">
              <a:schemeClr val="accent2">
                <a:alpha val="50000"/>
                <a:hueOff val="-15122391"/>
                <a:satOff val="6577"/>
                <a:lumOff val="1912"/>
                <a:alphaOff val="0"/>
                <a:tint val="35000"/>
                <a:satMod val="260000"/>
              </a:schemeClr>
            </a:gs>
            <a:gs pos="30000">
              <a:schemeClr val="accent2">
                <a:alpha val="50000"/>
                <a:hueOff val="-15122391"/>
                <a:satOff val="6577"/>
                <a:lumOff val="1912"/>
                <a:alphaOff val="0"/>
                <a:tint val="38000"/>
                <a:satMod val="260000"/>
              </a:schemeClr>
            </a:gs>
            <a:gs pos="75000">
              <a:schemeClr val="accent2">
                <a:alpha val="50000"/>
                <a:hueOff val="-15122391"/>
                <a:satOff val="6577"/>
                <a:lumOff val="1912"/>
                <a:alphaOff val="0"/>
                <a:tint val="55000"/>
                <a:satMod val="255000"/>
              </a:schemeClr>
            </a:gs>
            <a:gs pos="100000">
              <a:schemeClr val="accent2">
                <a:alpha val="50000"/>
                <a:hueOff val="-15122391"/>
                <a:satOff val="6577"/>
                <a:lumOff val="1912"/>
                <a:alphaOff val="0"/>
                <a:tint val="70000"/>
                <a:satMod val="255000"/>
              </a:schemeClr>
            </a:gs>
          </a:gsLst>
          <a:path path="circle">
            <a:fillToRect l="5000" t="100000" r="120000" b="10000"/>
          </a:path>
        </a:gradFill>
        <a:ln>
          <a:noFill/>
        </a:ln>
        <a:effectLst/>
        <a:scene3d>
          <a:camera prst="orthographicFront"/>
          <a:lightRig rig="flat" dir="t"/>
        </a:scene3d>
        <a:sp3d prstMaterial="dkEdge">
          <a:bevelT w="8200" h="38100"/>
        </a:sp3d>
      </dsp:spPr>
      <dsp:style>
        <a:lnRef idx="0">
          <a:scrgbClr r="0" g="0" b="0"/>
        </a:lnRef>
        <a:fillRef idx="2">
          <a:scrgbClr r="0" g="0" b="0"/>
        </a:fillRef>
        <a:effectRef idx="0">
          <a:scrgbClr r="0" g="0" b="0"/>
        </a:effectRef>
        <a:fontRef idx="minor">
          <a:schemeClr val="tx1"/>
        </a:fontRef>
      </dsp:style>
      <dsp:txBody>
        <a:bodyPr spcFirstLastPara="0" vert="horz" wrap="square" lIns="15240" tIns="15240" rIns="15240" bIns="15240" numCol="1" spcCol="1270" anchor="ctr" anchorCtr="0">
          <a:noAutofit/>
        </a:bodyPr>
        <a:lstStyle/>
        <a:p>
          <a:pPr lvl="0" algn="ctr" defTabSz="533400">
            <a:lnSpc>
              <a:spcPct val="90000"/>
            </a:lnSpc>
            <a:spcBef>
              <a:spcPct val="0"/>
            </a:spcBef>
            <a:spcAft>
              <a:spcPct val="35000"/>
            </a:spcAft>
          </a:pPr>
          <a:r>
            <a:rPr lang="fr-FR" sz="1200" b="1" kern="1200" dirty="0" smtClean="0"/>
            <a:t>Cognitif </a:t>
          </a:r>
          <a:endParaRPr lang="fr-FR" sz="1200" kern="1200" dirty="0"/>
        </a:p>
      </dsp:txBody>
      <dsp:txXfrm>
        <a:off x="3644460" y="4039930"/>
        <a:ext cx="1791395" cy="1597677"/>
      </dsp:txXfrm>
    </dsp:sp>
    <dsp:sp modelId="{FCB061F3-FEC2-4EC3-9396-D3CF0ACC4E99}">
      <dsp:nvSpPr>
        <dsp:cNvPr id="0" name=""/>
        <dsp:cNvSpPr/>
      </dsp:nvSpPr>
      <dsp:spPr>
        <a:xfrm>
          <a:off x="1470729" y="2019951"/>
          <a:ext cx="1610986" cy="1597677"/>
        </a:xfrm>
        <a:prstGeom prst="ellipse">
          <a:avLst/>
        </a:prstGeom>
        <a:gradFill rotWithShape="0">
          <a:gsLst>
            <a:gs pos="0">
              <a:schemeClr val="accent2">
                <a:alpha val="50000"/>
                <a:hueOff val="-20163188"/>
                <a:satOff val="8769"/>
                <a:lumOff val="2550"/>
                <a:alphaOff val="0"/>
                <a:tint val="35000"/>
                <a:satMod val="260000"/>
              </a:schemeClr>
            </a:gs>
            <a:gs pos="30000">
              <a:schemeClr val="accent2">
                <a:alpha val="50000"/>
                <a:hueOff val="-20163188"/>
                <a:satOff val="8769"/>
                <a:lumOff val="2550"/>
                <a:alphaOff val="0"/>
                <a:tint val="38000"/>
                <a:satMod val="260000"/>
              </a:schemeClr>
            </a:gs>
            <a:gs pos="75000">
              <a:schemeClr val="accent2">
                <a:alpha val="50000"/>
                <a:hueOff val="-20163188"/>
                <a:satOff val="8769"/>
                <a:lumOff val="2550"/>
                <a:alphaOff val="0"/>
                <a:tint val="55000"/>
                <a:satMod val="255000"/>
              </a:schemeClr>
            </a:gs>
            <a:gs pos="100000">
              <a:schemeClr val="accent2">
                <a:alpha val="50000"/>
                <a:hueOff val="-20163188"/>
                <a:satOff val="8769"/>
                <a:lumOff val="2550"/>
                <a:alphaOff val="0"/>
                <a:tint val="70000"/>
                <a:satMod val="255000"/>
              </a:schemeClr>
            </a:gs>
          </a:gsLst>
          <a:path path="circle">
            <a:fillToRect l="5000" t="100000" r="120000" b="10000"/>
          </a:path>
        </a:gradFill>
        <a:ln>
          <a:noFill/>
        </a:ln>
        <a:effectLst/>
        <a:scene3d>
          <a:camera prst="orthographicFront"/>
          <a:lightRig rig="flat" dir="t"/>
        </a:scene3d>
        <a:sp3d prstMaterial="dkEdge">
          <a:bevelT w="8200" h="38100"/>
        </a:sp3d>
      </dsp:spPr>
      <dsp:style>
        <a:lnRef idx="0">
          <a:scrgbClr r="0" g="0" b="0"/>
        </a:lnRef>
        <a:fillRef idx="2">
          <a:scrgbClr r="0" g="0" b="0"/>
        </a:fillRef>
        <a:effectRef idx="0">
          <a:scrgbClr r="0" g="0" b="0"/>
        </a:effectRef>
        <a:fontRef idx="minor">
          <a:schemeClr val="tx1"/>
        </a:fontRef>
      </dsp:style>
      <dsp:txBody>
        <a:bodyPr spcFirstLastPara="0" vert="horz" wrap="square" lIns="15240" tIns="15240" rIns="15240" bIns="15240" numCol="1" spcCol="1270" anchor="ctr" anchorCtr="0">
          <a:noAutofit/>
        </a:bodyPr>
        <a:lstStyle/>
        <a:p>
          <a:pPr lvl="0" algn="ctr" defTabSz="533400">
            <a:lnSpc>
              <a:spcPct val="90000"/>
            </a:lnSpc>
            <a:spcBef>
              <a:spcPct val="0"/>
            </a:spcBef>
            <a:spcAft>
              <a:spcPct val="35000"/>
            </a:spcAft>
          </a:pPr>
          <a:r>
            <a:rPr lang="fr-FR" sz="1200" b="1" kern="1200" dirty="0" smtClean="0"/>
            <a:t>Energétique </a:t>
          </a:r>
          <a:endParaRPr lang="fr-FR" sz="1200" kern="1200" dirty="0"/>
        </a:p>
      </dsp:txBody>
      <dsp:txXfrm>
        <a:off x="1470729" y="2019951"/>
        <a:ext cx="1610986" cy="1597677"/>
      </dsp:txXfrm>
    </dsp:sp>
  </dsp:spTree>
</dsp:drawing>
</file>

<file path=ppt/diagrams/drawing3.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299633A6-B7FB-4AD2-96A3-9D4D320AA582}">
      <dsp:nvSpPr>
        <dsp:cNvPr id="0" name=""/>
        <dsp:cNvSpPr/>
      </dsp:nvSpPr>
      <dsp:spPr>
        <a:xfrm>
          <a:off x="3463585" y="2309517"/>
          <a:ext cx="1645661" cy="1645661"/>
        </a:xfrm>
        <a:prstGeom prst="ellipse">
          <a:avLst/>
        </a:prstGeom>
        <a:solidFill>
          <a:schemeClr val="accent4">
            <a:shade val="6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1750" tIns="31750" rIns="31750" bIns="31750" numCol="1" spcCol="1270" anchor="ctr" anchorCtr="0">
          <a:noAutofit/>
        </a:bodyPr>
        <a:lstStyle/>
        <a:p>
          <a:pPr lvl="0" algn="ctr" defTabSz="1111250">
            <a:lnSpc>
              <a:spcPct val="90000"/>
            </a:lnSpc>
            <a:spcBef>
              <a:spcPct val="0"/>
            </a:spcBef>
            <a:spcAft>
              <a:spcPct val="35000"/>
            </a:spcAft>
          </a:pPr>
          <a:r>
            <a:rPr lang="fr-FR" sz="2500" kern="1200" dirty="0" smtClean="0"/>
            <a:t>Moteur</a:t>
          </a:r>
          <a:endParaRPr lang="fr-FR" sz="2500" kern="1200" dirty="0"/>
        </a:p>
      </dsp:txBody>
      <dsp:txXfrm>
        <a:off x="3463585" y="2309517"/>
        <a:ext cx="1645661" cy="1645661"/>
      </dsp:txXfrm>
    </dsp:sp>
    <dsp:sp modelId="{C68881F9-2349-4E6A-8105-FC69C0C35E15}">
      <dsp:nvSpPr>
        <dsp:cNvPr id="0" name=""/>
        <dsp:cNvSpPr/>
      </dsp:nvSpPr>
      <dsp:spPr>
        <a:xfrm rot="16200000">
          <a:off x="4111486" y="1709600"/>
          <a:ext cx="349859" cy="559524"/>
        </a:xfrm>
        <a:prstGeom prst="rightArrow">
          <a:avLst>
            <a:gd name="adj1" fmla="val 60000"/>
            <a:gd name="adj2" fmla="val 50000"/>
          </a:avLst>
        </a:prstGeom>
        <a:solidFill>
          <a:schemeClr val="accent4">
            <a:shade val="9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844550">
            <a:lnSpc>
              <a:spcPct val="90000"/>
            </a:lnSpc>
            <a:spcBef>
              <a:spcPct val="0"/>
            </a:spcBef>
            <a:spcAft>
              <a:spcPct val="35000"/>
            </a:spcAft>
          </a:pPr>
          <a:endParaRPr lang="fr-FR" sz="1900" kern="1200"/>
        </a:p>
      </dsp:txBody>
      <dsp:txXfrm rot="16200000">
        <a:off x="4111486" y="1709600"/>
        <a:ext cx="349859" cy="559524"/>
      </dsp:txXfrm>
    </dsp:sp>
    <dsp:sp modelId="{4BDE3CBB-7078-486C-ABF7-6EF6E0A107F2}">
      <dsp:nvSpPr>
        <dsp:cNvPr id="0" name=""/>
        <dsp:cNvSpPr/>
      </dsp:nvSpPr>
      <dsp:spPr>
        <a:xfrm>
          <a:off x="2699793" y="3744"/>
          <a:ext cx="3173245" cy="1645661"/>
        </a:xfrm>
        <a:prstGeom prst="ellipse">
          <a:avLst/>
        </a:prstGeom>
        <a:solidFill>
          <a:schemeClr val="accent4">
            <a:shade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4130" tIns="24130" rIns="24130" bIns="24130" numCol="1" spcCol="1270" anchor="ctr" anchorCtr="0">
          <a:noAutofit/>
        </a:bodyPr>
        <a:lstStyle/>
        <a:p>
          <a:pPr lvl="0" algn="ctr" defTabSz="844550">
            <a:lnSpc>
              <a:spcPct val="90000"/>
            </a:lnSpc>
            <a:spcBef>
              <a:spcPct val="0"/>
            </a:spcBef>
            <a:spcAft>
              <a:spcPct val="35000"/>
            </a:spcAft>
          </a:pPr>
          <a:r>
            <a:rPr lang="fr-FR" sz="1900" kern="1200" dirty="0" smtClean="0"/>
            <a:t>Repères spatiaux et temporels pour organiser les actions. </a:t>
          </a:r>
          <a:endParaRPr lang="fr-FR" sz="1900" kern="1200" dirty="0"/>
        </a:p>
      </dsp:txBody>
      <dsp:txXfrm>
        <a:off x="2699793" y="3744"/>
        <a:ext cx="3173245" cy="1645661"/>
      </dsp:txXfrm>
    </dsp:sp>
    <dsp:sp modelId="{6E18EB49-4801-44E4-BD33-E0F4676A6303}">
      <dsp:nvSpPr>
        <dsp:cNvPr id="0" name=""/>
        <dsp:cNvSpPr/>
      </dsp:nvSpPr>
      <dsp:spPr>
        <a:xfrm>
          <a:off x="5146772" y="2852585"/>
          <a:ext cx="90401" cy="559524"/>
        </a:xfrm>
        <a:prstGeom prst="rightArrow">
          <a:avLst>
            <a:gd name="adj1" fmla="val 60000"/>
            <a:gd name="adj2" fmla="val 50000"/>
          </a:avLst>
        </a:prstGeom>
        <a:solidFill>
          <a:schemeClr val="accent4">
            <a:shade val="90000"/>
            <a:hueOff val="218968"/>
            <a:satOff val="-12832"/>
            <a:lumOff val="19682"/>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844550">
            <a:lnSpc>
              <a:spcPct val="90000"/>
            </a:lnSpc>
            <a:spcBef>
              <a:spcPct val="0"/>
            </a:spcBef>
            <a:spcAft>
              <a:spcPct val="35000"/>
            </a:spcAft>
          </a:pPr>
          <a:endParaRPr lang="fr-FR" sz="1900" kern="1200"/>
        </a:p>
      </dsp:txBody>
      <dsp:txXfrm>
        <a:off x="5146772" y="2852585"/>
        <a:ext cx="90401" cy="559524"/>
      </dsp:txXfrm>
    </dsp:sp>
    <dsp:sp modelId="{8C1FB93F-FE91-4C80-AC48-B0A5C8FFC0E2}">
      <dsp:nvSpPr>
        <dsp:cNvPr id="0" name=""/>
        <dsp:cNvSpPr/>
      </dsp:nvSpPr>
      <dsp:spPr>
        <a:xfrm>
          <a:off x="5279816" y="2088233"/>
          <a:ext cx="2624747" cy="2088228"/>
        </a:xfrm>
        <a:prstGeom prst="ellipse">
          <a:avLst/>
        </a:prstGeom>
        <a:solidFill>
          <a:schemeClr val="accent4">
            <a:shade val="50000"/>
            <a:hueOff val="214048"/>
            <a:satOff val="-13522"/>
            <a:lumOff val="23355"/>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4130" tIns="24130" rIns="24130" bIns="24130" numCol="1" spcCol="1270" anchor="ctr" anchorCtr="0">
          <a:noAutofit/>
        </a:bodyPr>
        <a:lstStyle/>
        <a:p>
          <a:pPr lvl="0" algn="ctr" defTabSz="844550">
            <a:lnSpc>
              <a:spcPct val="90000"/>
            </a:lnSpc>
            <a:spcBef>
              <a:spcPct val="0"/>
            </a:spcBef>
            <a:spcAft>
              <a:spcPct val="35000"/>
            </a:spcAft>
          </a:pPr>
          <a:r>
            <a:rPr lang="fr-FR" sz="1900" kern="1200" dirty="0" smtClean="0"/>
            <a:t>Dissociation tronc inférieur/tronc supérieur.</a:t>
          </a:r>
          <a:endParaRPr lang="fr-FR" sz="1900" kern="1200" dirty="0"/>
        </a:p>
      </dsp:txBody>
      <dsp:txXfrm>
        <a:off x="5279816" y="2088233"/>
        <a:ext cx="2624747" cy="2088228"/>
      </dsp:txXfrm>
    </dsp:sp>
    <dsp:sp modelId="{F5305EEF-DFE3-4F20-BD38-511BEC954E7C}">
      <dsp:nvSpPr>
        <dsp:cNvPr id="0" name=""/>
        <dsp:cNvSpPr/>
      </dsp:nvSpPr>
      <dsp:spPr>
        <a:xfrm rot="5407560">
          <a:off x="4129936" y="3957354"/>
          <a:ext cx="308100" cy="559524"/>
        </a:xfrm>
        <a:prstGeom prst="rightArrow">
          <a:avLst>
            <a:gd name="adj1" fmla="val 60000"/>
            <a:gd name="adj2" fmla="val 50000"/>
          </a:avLst>
        </a:prstGeom>
        <a:solidFill>
          <a:schemeClr val="accent4">
            <a:shade val="90000"/>
            <a:hueOff val="437935"/>
            <a:satOff val="-25663"/>
            <a:lumOff val="39364"/>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844550">
            <a:lnSpc>
              <a:spcPct val="90000"/>
            </a:lnSpc>
            <a:spcBef>
              <a:spcPct val="0"/>
            </a:spcBef>
            <a:spcAft>
              <a:spcPct val="35000"/>
            </a:spcAft>
          </a:pPr>
          <a:endParaRPr lang="fr-FR" sz="1900" kern="1200"/>
        </a:p>
      </dsp:txBody>
      <dsp:txXfrm rot="5407560">
        <a:off x="4129936" y="3957354"/>
        <a:ext cx="308100" cy="559524"/>
      </dsp:txXfrm>
    </dsp:sp>
    <dsp:sp modelId="{F17C5747-0F1C-4A60-B1F6-B90C3CC66D55}">
      <dsp:nvSpPr>
        <dsp:cNvPr id="0" name=""/>
        <dsp:cNvSpPr/>
      </dsp:nvSpPr>
      <dsp:spPr>
        <a:xfrm>
          <a:off x="2766901" y="4536497"/>
          <a:ext cx="3029234" cy="1645661"/>
        </a:xfrm>
        <a:prstGeom prst="ellipse">
          <a:avLst/>
        </a:prstGeom>
        <a:solidFill>
          <a:schemeClr val="accent4">
            <a:shade val="50000"/>
            <a:hueOff val="428096"/>
            <a:satOff val="-27045"/>
            <a:lumOff val="4671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4130" tIns="24130" rIns="24130" bIns="24130" numCol="1" spcCol="1270" anchor="ctr" anchorCtr="0">
          <a:noAutofit/>
        </a:bodyPr>
        <a:lstStyle/>
        <a:p>
          <a:pPr lvl="0" algn="ctr" defTabSz="844550">
            <a:lnSpc>
              <a:spcPct val="90000"/>
            </a:lnSpc>
            <a:spcBef>
              <a:spcPct val="0"/>
            </a:spcBef>
            <a:spcAft>
              <a:spcPct val="35000"/>
            </a:spcAft>
          </a:pPr>
          <a:r>
            <a:rPr lang="fr-FR" sz="1900" kern="1200" dirty="0" smtClean="0"/>
            <a:t>Rapport avec la pesanteur</a:t>
          </a:r>
          <a:endParaRPr lang="fr-FR" sz="1900" kern="1200" dirty="0"/>
        </a:p>
      </dsp:txBody>
      <dsp:txXfrm>
        <a:off x="2766901" y="4536497"/>
        <a:ext cx="3029234" cy="1645661"/>
      </dsp:txXfrm>
    </dsp:sp>
    <dsp:sp modelId="{EECC691E-B082-46D0-991E-E8A7AF69F0E0}">
      <dsp:nvSpPr>
        <dsp:cNvPr id="0" name=""/>
        <dsp:cNvSpPr/>
      </dsp:nvSpPr>
      <dsp:spPr>
        <a:xfrm rot="10800000">
          <a:off x="3365953" y="2852585"/>
          <a:ext cx="68993" cy="559524"/>
        </a:xfrm>
        <a:prstGeom prst="rightArrow">
          <a:avLst>
            <a:gd name="adj1" fmla="val 60000"/>
            <a:gd name="adj2" fmla="val 50000"/>
          </a:avLst>
        </a:prstGeom>
        <a:solidFill>
          <a:schemeClr val="accent4">
            <a:shade val="90000"/>
            <a:hueOff val="218968"/>
            <a:satOff val="-12832"/>
            <a:lumOff val="19682"/>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844550">
            <a:lnSpc>
              <a:spcPct val="90000"/>
            </a:lnSpc>
            <a:spcBef>
              <a:spcPct val="0"/>
            </a:spcBef>
            <a:spcAft>
              <a:spcPct val="35000"/>
            </a:spcAft>
          </a:pPr>
          <a:endParaRPr lang="fr-FR" sz="1900" kern="1200"/>
        </a:p>
      </dsp:txBody>
      <dsp:txXfrm rot="10800000">
        <a:off x="3365953" y="2852585"/>
        <a:ext cx="68993" cy="559524"/>
      </dsp:txXfrm>
    </dsp:sp>
    <dsp:sp modelId="{79D6754A-A4BB-4C95-A22F-A51D06E7FA82}">
      <dsp:nvSpPr>
        <dsp:cNvPr id="0" name=""/>
        <dsp:cNvSpPr/>
      </dsp:nvSpPr>
      <dsp:spPr>
        <a:xfrm>
          <a:off x="627876" y="2088233"/>
          <a:ext cx="2705532" cy="2088228"/>
        </a:xfrm>
        <a:prstGeom prst="ellipse">
          <a:avLst/>
        </a:prstGeom>
        <a:solidFill>
          <a:schemeClr val="accent4">
            <a:shade val="50000"/>
            <a:hueOff val="214048"/>
            <a:satOff val="-13522"/>
            <a:lumOff val="23355"/>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4130" tIns="24130" rIns="24130" bIns="24130" numCol="1" spcCol="1270" anchor="ctr" anchorCtr="0">
          <a:noAutofit/>
        </a:bodyPr>
        <a:lstStyle/>
        <a:p>
          <a:pPr lvl="0" algn="ctr" defTabSz="844550">
            <a:lnSpc>
              <a:spcPct val="90000"/>
            </a:lnSpc>
            <a:spcBef>
              <a:spcPct val="0"/>
            </a:spcBef>
            <a:spcAft>
              <a:spcPct val="35000"/>
            </a:spcAft>
          </a:pPr>
          <a:r>
            <a:rPr lang="fr-FR" sz="1900" kern="1200" dirty="0" smtClean="0"/>
            <a:t>Organisation du corps dans l’espace terrestre et aérien</a:t>
          </a:r>
          <a:endParaRPr lang="fr-FR" sz="1900" kern="1200" dirty="0"/>
        </a:p>
      </dsp:txBody>
      <dsp:txXfrm>
        <a:off x="627876" y="2088233"/>
        <a:ext cx="2705532" cy="2088228"/>
      </dsp:txXfrm>
    </dsp:sp>
  </dsp:spTree>
</dsp:drawing>
</file>

<file path=ppt/diagrams/drawing4.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153F70C3-0BE1-4F26-BF6F-9F91ED611359}">
      <dsp:nvSpPr>
        <dsp:cNvPr id="0" name=""/>
        <dsp:cNvSpPr/>
      </dsp:nvSpPr>
      <dsp:spPr>
        <a:xfrm>
          <a:off x="647772" y="1248702"/>
          <a:ext cx="6441137" cy="2386134"/>
        </a:xfrm>
        <a:prstGeom prst="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ln>
        <a:effectLst/>
        <a:sp3d z="-227350" prstMaterial="matte"/>
      </dsp:spPr>
      <dsp:style>
        <a:lnRef idx="1">
          <a:scrgbClr r="0" g="0" b="0"/>
        </a:lnRef>
        <a:fillRef idx="1">
          <a:scrgbClr r="0" g="0" b="0"/>
        </a:fillRef>
        <a:effectRef idx="0">
          <a:scrgbClr r="0" g="0" b="0"/>
        </a:effectRef>
        <a:fontRef idx="minor"/>
      </dsp:style>
      <dsp:txBody>
        <a:bodyPr spcFirstLastPara="0" vert="horz" wrap="square" lIns="0" tIns="241808" rIns="241808" bIns="241808" numCol="1" spcCol="1270" anchor="ctr" anchorCtr="0">
          <a:noAutofit/>
        </a:bodyPr>
        <a:lstStyle/>
        <a:p>
          <a:pPr lvl="0" algn="ctr" defTabSz="1511300">
            <a:lnSpc>
              <a:spcPct val="90000"/>
            </a:lnSpc>
            <a:spcBef>
              <a:spcPct val="0"/>
            </a:spcBef>
            <a:spcAft>
              <a:spcPct val="35000"/>
            </a:spcAft>
          </a:pPr>
          <a:r>
            <a:rPr lang="fr-FR" sz="3400" kern="1200" dirty="0" smtClean="0"/>
            <a:t>Sollicitation des processus de renouvellement de l’énergie. </a:t>
          </a:r>
          <a:endParaRPr lang="fr-FR" sz="3400" kern="1200" dirty="0"/>
        </a:p>
      </dsp:txBody>
      <dsp:txXfrm>
        <a:off x="1678353" y="1248702"/>
        <a:ext cx="5410555" cy="2386134"/>
      </dsp:txXfrm>
    </dsp:sp>
    <dsp:sp modelId="{EFE12A5C-E830-4B86-8378-6388A1675B5B}">
      <dsp:nvSpPr>
        <dsp:cNvPr id="0" name=""/>
        <dsp:cNvSpPr/>
      </dsp:nvSpPr>
      <dsp:spPr>
        <a:xfrm>
          <a:off x="72008" y="288023"/>
          <a:ext cx="2050851" cy="2050851"/>
        </a:xfrm>
        <a:prstGeom prst="ellipse">
          <a:avLst/>
        </a:prstGeom>
        <a:solidFill>
          <a:schemeClr val="accent1">
            <a:hueOff val="0"/>
            <a:satOff val="0"/>
            <a:lumOff val="0"/>
            <a:alphaOff val="0"/>
          </a:schemeClr>
        </a:solidFill>
        <a:ln>
          <a:noFill/>
        </a:ln>
        <a:effectLst>
          <a:outerShdw blurRad="50800" dist="20000" dir="5400000" rotWithShape="0">
            <a:srgbClr val="000000">
              <a:alpha val="42000"/>
            </a:srgbClr>
          </a:outerShdw>
        </a:effectLst>
        <a:sp3d extrusionH="152250" prstMaterial="matte">
          <a:bevelT w="165100" prst="coolSlant"/>
        </a:sp3d>
      </dsp:spPr>
      <dsp:style>
        <a:lnRef idx="0">
          <a:scrgbClr r="0" g="0" b="0"/>
        </a:lnRef>
        <a:fillRef idx="1">
          <a:scrgbClr r="0" g="0" b="0"/>
        </a:fillRef>
        <a:effectRef idx="2">
          <a:scrgbClr r="0" g="0" b="0"/>
        </a:effectRef>
        <a:fontRef idx="minor">
          <a:schemeClr val="lt1"/>
        </a:fontRef>
      </dsp:style>
      <dsp:txBody>
        <a:bodyPr spcFirstLastPara="0" vert="horz" wrap="square" lIns="0" tIns="0" rIns="0" bIns="0" numCol="1" spcCol="1270" anchor="ctr" anchorCtr="0">
          <a:noAutofit/>
          <a:sp3d extrusionH="28000" prstMaterial="matte"/>
        </a:bodyPr>
        <a:lstStyle/>
        <a:p>
          <a:pPr lvl="0" algn="ctr" defTabSz="889000">
            <a:lnSpc>
              <a:spcPct val="90000"/>
            </a:lnSpc>
            <a:spcBef>
              <a:spcPct val="0"/>
            </a:spcBef>
            <a:spcAft>
              <a:spcPct val="35000"/>
            </a:spcAft>
          </a:pPr>
          <a:r>
            <a:rPr lang="fr-FR" sz="2000" kern="1200" dirty="0" smtClean="0"/>
            <a:t>Énergétique</a:t>
          </a:r>
          <a:endParaRPr lang="fr-FR" sz="2000" kern="1200" dirty="0"/>
        </a:p>
      </dsp:txBody>
      <dsp:txXfrm>
        <a:off x="72008" y="288023"/>
        <a:ext cx="2050851" cy="2050851"/>
      </dsp:txXfrm>
    </dsp:sp>
  </dsp:spTree>
</dsp:drawing>
</file>

<file path=ppt/diagrams/drawing5.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7A84D89D-6656-4B29-A41C-EB25D1876802}">
      <dsp:nvSpPr>
        <dsp:cNvPr id="0" name=""/>
        <dsp:cNvSpPr/>
      </dsp:nvSpPr>
      <dsp:spPr>
        <a:xfrm>
          <a:off x="1549" y="125511"/>
          <a:ext cx="2178843" cy="1089421"/>
        </a:xfrm>
        <a:prstGeom prst="roundRect">
          <a:avLst>
            <a:gd name="adj" fmla="val 10000"/>
          </a:avLst>
        </a:prstGeom>
        <a:gradFill rotWithShape="0">
          <a:gsLst>
            <a:gs pos="0">
              <a:schemeClr val="accent4">
                <a:hueOff val="0"/>
                <a:satOff val="0"/>
                <a:lumOff val="0"/>
                <a:alphaOff val="0"/>
                <a:tint val="35000"/>
                <a:satMod val="260000"/>
              </a:schemeClr>
            </a:gs>
            <a:gs pos="30000">
              <a:schemeClr val="accent4">
                <a:hueOff val="0"/>
                <a:satOff val="0"/>
                <a:lumOff val="0"/>
                <a:alphaOff val="0"/>
                <a:tint val="38000"/>
                <a:satMod val="260000"/>
              </a:schemeClr>
            </a:gs>
            <a:gs pos="75000">
              <a:schemeClr val="accent4">
                <a:hueOff val="0"/>
                <a:satOff val="0"/>
                <a:lumOff val="0"/>
                <a:alphaOff val="0"/>
                <a:tint val="55000"/>
                <a:satMod val="255000"/>
              </a:schemeClr>
            </a:gs>
            <a:gs pos="100000">
              <a:schemeClr val="accent4">
                <a:hueOff val="0"/>
                <a:satOff val="0"/>
                <a:lumOff val="0"/>
                <a:alphaOff val="0"/>
                <a:tint val="70000"/>
                <a:satMod val="255000"/>
              </a:schemeClr>
            </a:gs>
          </a:gsLst>
          <a:path path="circle">
            <a:fillToRect l="5000" t="100000" r="120000" b="10000"/>
          </a:path>
        </a:gradFill>
        <a:ln>
          <a:noFill/>
        </a:ln>
        <a:effectLst>
          <a:outerShdw blurRad="50800" dist="25000" dir="5400000" rotWithShape="0">
            <a:srgbClr val="000000">
              <a:alpha val="40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64770" tIns="43180" rIns="64770" bIns="43180" numCol="1" spcCol="1270" anchor="ctr" anchorCtr="0">
          <a:noAutofit/>
        </a:bodyPr>
        <a:lstStyle/>
        <a:p>
          <a:pPr lvl="0" algn="ctr" defTabSz="1511300">
            <a:lnSpc>
              <a:spcPct val="90000"/>
            </a:lnSpc>
            <a:spcBef>
              <a:spcPct val="0"/>
            </a:spcBef>
            <a:spcAft>
              <a:spcPct val="35000"/>
            </a:spcAft>
          </a:pPr>
          <a:r>
            <a:rPr lang="fr-FR" sz="3400" b="1" kern="1200" dirty="0" smtClean="0"/>
            <a:t>Socio-affectif :</a:t>
          </a:r>
          <a:endParaRPr lang="fr-FR" sz="3400" kern="1200" dirty="0"/>
        </a:p>
      </dsp:txBody>
      <dsp:txXfrm>
        <a:off x="1549" y="125511"/>
        <a:ext cx="2178843" cy="1089421"/>
      </dsp:txXfrm>
    </dsp:sp>
    <dsp:sp modelId="{E118D77F-9126-4A28-9722-B69C7F9A91A6}">
      <dsp:nvSpPr>
        <dsp:cNvPr id="0" name=""/>
        <dsp:cNvSpPr/>
      </dsp:nvSpPr>
      <dsp:spPr>
        <a:xfrm>
          <a:off x="219433" y="1214933"/>
          <a:ext cx="217884" cy="817066"/>
        </a:xfrm>
        <a:custGeom>
          <a:avLst/>
          <a:gdLst/>
          <a:ahLst/>
          <a:cxnLst/>
          <a:rect l="0" t="0" r="0" b="0"/>
          <a:pathLst>
            <a:path>
              <a:moveTo>
                <a:pt x="0" y="0"/>
              </a:moveTo>
              <a:lnTo>
                <a:pt x="0" y="817066"/>
              </a:lnTo>
              <a:lnTo>
                <a:pt x="217884" y="817066"/>
              </a:lnTo>
            </a:path>
          </a:pathLst>
        </a:custGeom>
        <a:noFill/>
        <a:ln w="25400" cap="flat" cmpd="sng" algn="ctr">
          <a:solidFill>
            <a:schemeClr val="accent4">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D786002B-B030-403A-BB02-C8844634E177}">
      <dsp:nvSpPr>
        <dsp:cNvPr id="0" name=""/>
        <dsp:cNvSpPr/>
      </dsp:nvSpPr>
      <dsp:spPr>
        <a:xfrm>
          <a:off x="437318" y="1487289"/>
          <a:ext cx="5619900" cy="1089421"/>
        </a:xfrm>
        <a:prstGeom prst="roundRect">
          <a:avLst>
            <a:gd name="adj" fmla="val 10000"/>
          </a:avLst>
        </a:prstGeom>
        <a:solidFill>
          <a:schemeClr val="lt1">
            <a:alpha val="90000"/>
            <a:hueOff val="0"/>
            <a:satOff val="0"/>
            <a:lumOff val="0"/>
            <a:alphaOff val="0"/>
          </a:schemeClr>
        </a:solidFill>
        <a:ln w="12700" cap="flat" cmpd="sng" algn="ctr">
          <a:solidFill>
            <a:schemeClr val="accent4">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64770" tIns="43180" rIns="64770" bIns="43180" numCol="1" spcCol="1270" anchor="ctr" anchorCtr="0">
          <a:noAutofit/>
        </a:bodyPr>
        <a:lstStyle/>
        <a:p>
          <a:pPr lvl="0" algn="ctr" defTabSz="1511300">
            <a:lnSpc>
              <a:spcPct val="90000"/>
            </a:lnSpc>
            <a:spcBef>
              <a:spcPct val="0"/>
            </a:spcBef>
            <a:spcAft>
              <a:spcPct val="35000"/>
            </a:spcAft>
          </a:pPr>
          <a:r>
            <a:rPr lang="fr-FR" sz="3400" kern="1200" dirty="0" smtClean="0"/>
            <a:t>- Se motiver pour dépasser ses propres limites. </a:t>
          </a:r>
          <a:endParaRPr lang="fr-FR" sz="3400" kern="1200" dirty="0"/>
        </a:p>
      </dsp:txBody>
      <dsp:txXfrm>
        <a:off x="437318" y="1487289"/>
        <a:ext cx="5619900" cy="1089421"/>
      </dsp:txXfrm>
    </dsp:sp>
    <dsp:sp modelId="{7DA32DB8-C68C-4F2A-80AC-414A82709710}">
      <dsp:nvSpPr>
        <dsp:cNvPr id="0" name=""/>
        <dsp:cNvSpPr/>
      </dsp:nvSpPr>
      <dsp:spPr>
        <a:xfrm>
          <a:off x="219433" y="1214933"/>
          <a:ext cx="217884" cy="2178843"/>
        </a:xfrm>
        <a:custGeom>
          <a:avLst/>
          <a:gdLst/>
          <a:ahLst/>
          <a:cxnLst/>
          <a:rect l="0" t="0" r="0" b="0"/>
          <a:pathLst>
            <a:path>
              <a:moveTo>
                <a:pt x="0" y="0"/>
              </a:moveTo>
              <a:lnTo>
                <a:pt x="0" y="2178843"/>
              </a:lnTo>
              <a:lnTo>
                <a:pt x="217884" y="2178843"/>
              </a:lnTo>
            </a:path>
          </a:pathLst>
        </a:custGeom>
        <a:noFill/>
        <a:ln w="25400" cap="flat" cmpd="sng" algn="ctr">
          <a:solidFill>
            <a:schemeClr val="accent4">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5696BD1C-E03D-4A71-A631-47D53C5EB9A6}">
      <dsp:nvSpPr>
        <dsp:cNvPr id="0" name=""/>
        <dsp:cNvSpPr/>
      </dsp:nvSpPr>
      <dsp:spPr>
        <a:xfrm>
          <a:off x="437318" y="2849066"/>
          <a:ext cx="5657132" cy="1089421"/>
        </a:xfrm>
        <a:prstGeom prst="roundRect">
          <a:avLst>
            <a:gd name="adj" fmla="val 10000"/>
          </a:avLst>
        </a:prstGeom>
        <a:solidFill>
          <a:schemeClr val="lt1">
            <a:alpha val="90000"/>
            <a:hueOff val="0"/>
            <a:satOff val="0"/>
            <a:lumOff val="0"/>
            <a:alphaOff val="0"/>
          </a:schemeClr>
        </a:solidFill>
        <a:ln w="12700" cap="flat" cmpd="sng" algn="ctr">
          <a:solidFill>
            <a:schemeClr val="accent4">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64770" tIns="43180" rIns="64770" bIns="43180" numCol="1" spcCol="1270" anchor="ctr" anchorCtr="0">
          <a:noAutofit/>
        </a:bodyPr>
        <a:lstStyle/>
        <a:p>
          <a:pPr lvl="0" algn="ctr" defTabSz="1511300">
            <a:lnSpc>
              <a:spcPct val="90000"/>
            </a:lnSpc>
            <a:spcBef>
              <a:spcPct val="0"/>
            </a:spcBef>
            <a:spcAft>
              <a:spcPct val="35000"/>
            </a:spcAft>
          </a:pPr>
          <a:r>
            <a:rPr lang="fr-FR" sz="3400" kern="1200" dirty="0" smtClean="0"/>
            <a:t>- Se confronter aux autres. </a:t>
          </a:r>
          <a:endParaRPr lang="fr-FR" sz="3400" kern="1200" dirty="0"/>
        </a:p>
      </dsp:txBody>
      <dsp:txXfrm>
        <a:off x="437318" y="2849066"/>
        <a:ext cx="5657132" cy="1089421"/>
      </dsp:txXfrm>
    </dsp:sp>
  </dsp:spTree>
</dsp:drawing>
</file>

<file path=ppt/diagrams/drawing6.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F9EE8458-516C-4783-88E9-56F5B0C5F8F1}">
      <dsp:nvSpPr>
        <dsp:cNvPr id="0" name=""/>
        <dsp:cNvSpPr/>
      </dsp:nvSpPr>
      <dsp:spPr>
        <a:xfrm>
          <a:off x="2795336" y="2209369"/>
          <a:ext cx="1853916" cy="1853916"/>
        </a:xfrm>
        <a:prstGeom prst="ellipse">
          <a:avLst/>
        </a:prstGeom>
        <a:gradFill rotWithShape="0">
          <a:gsLst>
            <a:gs pos="0">
              <a:schemeClr val="accent1">
                <a:hueOff val="0"/>
                <a:satOff val="0"/>
                <a:lumOff val="0"/>
                <a:alphaOff val="0"/>
                <a:shade val="63000"/>
                <a:satMod val="165000"/>
              </a:schemeClr>
            </a:gs>
            <a:gs pos="30000">
              <a:schemeClr val="accent1">
                <a:hueOff val="0"/>
                <a:satOff val="0"/>
                <a:lumOff val="0"/>
                <a:alphaOff val="0"/>
                <a:shade val="58000"/>
                <a:satMod val="165000"/>
              </a:schemeClr>
            </a:gs>
            <a:gs pos="75000">
              <a:schemeClr val="accent1">
                <a:hueOff val="0"/>
                <a:satOff val="0"/>
                <a:lumOff val="0"/>
                <a:alphaOff val="0"/>
                <a:shade val="30000"/>
                <a:satMod val="175000"/>
              </a:schemeClr>
            </a:gs>
            <a:gs pos="100000">
              <a:schemeClr val="accent1">
                <a:hueOff val="0"/>
                <a:satOff val="0"/>
                <a:lumOff val="0"/>
                <a:alphaOff val="0"/>
                <a:shade val="15000"/>
                <a:satMod val="175000"/>
              </a:schemeClr>
            </a:gs>
          </a:gsLst>
          <a:path path="circle">
            <a:fillToRect l="5000" t="100000" r="120000" b="10000"/>
          </a:path>
        </a:gradFill>
        <a:ln>
          <a:noFill/>
        </a:ln>
        <a:effectLst>
          <a:outerShdw blurRad="50800" dist="20000" dir="5400000" rotWithShape="0">
            <a:srgbClr val="000000">
              <a:alpha val="42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13335" tIns="13335" rIns="13335" bIns="13335" numCol="1" spcCol="1270" anchor="ctr" anchorCtr="0">
          <a:noAutofit/>
        </a:bodyPr>
        <a:lstStyle/>
        <a:p>
          <a:pPr lvl="0" algn="ctr" defTabSz="933450">
            <a:lnSpc>
              <a:spcPct val="90000"/>
            </a:lnSpc>
            <a:spcBef>
              <a:spcPct val="0"/>
            </a:spcBef>
            <a:spcAft>
              <a:spcPct val="35000"/>
            </a:spcAft>
          </a:pPr>
          <a:r>
            <a:rPr lang="fr-FR" sz="2100" b="1" kern="1200" dirty="0" smtClean="0"/>
            <a:t>Cognitif : </a:t>
          </a:r>
          <a:r>
            <a:rPr lang="fr-FR" sz="2100" kern="1200" dirty="0" smtClean="0"/>
            <a:t/>
          </a:r>
          <a:br>
            <a:rPr lang="fr-FR" sz="2100" kern="1200" dirty="0" smtClean="0"/>
          </a:br>
          <a:endParaRPr lang="fr-FR" sz="2100" kern="1200" dirty="0"/>
        </a:p>
      </dsp:txBody>
      <dsp:txXfrm>
        <a:off x="2795336" y="2209369"/>
        <a:ext cx="1853916" cy="1853916"/>
      </dsp:txXfrm>
    </dsp:sp>
    <dsp:sp modelId="{1EBB8E44-E951-413B-9670-4448C0F836B1}">
      <dsp:nvSpPr>
        <dsp:cNvPr id="0" name=""/>
        <dsp:cNvSpPr/>
      </dsp:nvSpPr>
      <dsp:spPr>
        <a:xfrm rot="12514584">
          <a:off x="1241192" y="1981174"/>
          <a:ext cx="1794491" cy="528366"/>
        </a:xfrm>
        <a:prstGeom prst="leftArrow">
          <a:avLst>
            <a:gd name="adj1" fmla="val 60000"/>
            <a:gd name="adj2" fmla="val 50000"/>
          </a:avLst>
        </a:prstGeom>
        <a:gradFill rotWithShape="0">
          <a:gsLst>
            <a:gs pos="0">
              <a:schemeClr val="accent1">
                <a:tint val="60000"/>
                <a:hueOff val="0"/>
                <a:satOff val="0"/>
                <a:lumOff val="0"/>
                <a:alphaOff val="0"/>
                <a:shade val="63000"/>
                <a:satMod val="165000"/>
              </a:schemeClr>
            </a:gs>
            <a:gs pos="30000">
              <a:schemeClr val="accent1">
                <a:tint val="60000"/>
                <a:hueOff val="0"/>
                <a:satOff val="0"/>
                <a:lumOff val="0"/>
                <a:alphaOff val="0"/>
                <a:shade val="58000"/>
                <a:satMod val="165000"/>
              </a:schemeClr>
            </a:gs>
            <a:gs pos="75000">
              <a:schemeClr val="accent1">
                <a:tint val="60000"/>
                <a:hueOff val="0"/>
                <a:satOff val="0"/>
                <a:lumOff val="0"/>
                <a:alphaOff val="0"/>
                <a:shade val="30000"/>
                <a:satMod val="175000"/>
              </a:schemeClr>
            </a:gs>
            <a:gs pos="100000">
              <a:schemeClr val="accent1">
                <a:tint val="60000"/>
                <a:hueOff val="0"/>
                <a:satOff val="0"/>
                <a:lumOff val="0"/>
                <a:alphaOff val="0"/>
                <a:shade val="15000"/>
                <a:satMod val="175000"/>
              </a:schemeClr>
            </a:gs>
          </a:gsLst>
          <a:path path="circle">
            <a:fillToRect l="5000" t="100000" r="120000" b="10000"/>
          </a:path>
        </a:gradFill>
        <a:ln>
          <a:noFill/>
        </a:ln>
        <a:effectLst>
          <a:outerShdw blurRad="50800" dist="20000" dir="5400000" rotWithShape="0">
            <a:srgbClr val="000000">
              <a:alpha val="42000"/>
            </a:srgbClr>
          </a:outerShdw>
        </a:effectLst>
        <a:scene3d>
          <a:camera prst="orthographicFront"/>
          <a:lightRig rig="flat" dir="t"/>
        </a:scene3d>
        <a:sp3d z="-190500" prstMaterial="plastic">
          <a:bevelT w="50800" h="50800"/>
          <a:bevelB w="25400" h="25400" prst="angle"/>
        </a:sp3d>
      </dsp:spPr>
      <dsp:style>
        <a:lnRef idx="0">
          <a:scrgbClr r="0" g="0" b="0"/>
        </a:lnRef>
        <a:fillRef idx="3">
          <a:scrgbClr r="0" g="0" b="0"/>
        </a:fillRef>
        <a:effectRef idx="2">
          <a:scrgbClr r="0" g="0" b="0"/>
        </a:effectRef>
        <a:fontRef idx="minor">
          <a:schemeClr val="lt1"/>
        </a:fontRef>
      </dsp:style>
    </dsp:sp>
    <dsp:sp modelId="{DFF1E9DC-3EC9-4FBC-8527-16EAA6B22645}">
      <dsp:nvSpPr>
        <dsp:cNvPr id="0" name=""/>
        <dsp:cNvSpPr/>
      </dsp:nvSpPr>
      <dsp:spPr>
        <a:xfrm>
          <a:off x="216019" y="1080130"/>
          <a:ext cx="2049268" cy="1408976"/>
        </a:xfrm>
        <a:prstGeom prst="roundRect">
          <a:avLst>
            <a:gd name="adj" fmla="val 10000"/>
          </a:avLst>
        </a:prstGeom>
        <a:gradFill rotWithShape="0">
          <a:gsLst>
            <a:gs pos="0">
              <a:schemeClr val="accent1">
                <a:hueOff val="0"/>
                <a:satOff val="0"/>
                <a:lumOff val="0"/>
                <a:alphaOff val="0"/>
                <a:shade val="63000"/>
                <a:satMod val="165000"/>
              </a:schemeClr>
            </a:gs>
            <a:gs pos="30000">
              <a:schemeClr val="accent1">
                <a:hueOff val="0"/>
                <a:satOff val="0"/>
                <a:lumOff val="0"/>
                <a:alphaOff val="0"/>
                <a:shade val="58000"/>
                <a:satMod val="165000"/>
              </a:schemeClr>
            </a:gs>
            <a:gs pos="75000">
              <a:schemeClr val="accent1">
                <a:hueOff val="0"/>
                <a:satOff val="0"/>
                <a:lumOff val="0"/>
                <a:alphaOff val="0"/>
                <a:shade val="30000"/>
                <a:satMod val="175000"/>
              </a:schemeClr>
            </a:gs>
            <a:gs pos="100000">
              <a:schemeClr val="accent1">
                <a:hueOff val="0"/>
                <a:satOff val="0"/>
                <a:lumOff val="0"/>
                <a:alphaOff val="0"/>
                <a:shade val="15000"/>
                <a:satMod val="175000"/>
              </a:schemeClr>
            </a:gs>
          </a:gsLst>
          <a:path path="circle">
            <a:fillToRect l="5000" t="100000" r="120000" b="10000"/>
          </a:path>
        </a:gradFill>
        <a:ln>
          <a:noFill/>
        </a:ln>
        <a:effectLst>
          <a:outerShdw blurRad="50800" dist="20000" dir="5400000" rotWithShape="0">
            <a:srgbClr val="000000">
              <a:alpha val="42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36195" tIns="36195" rIns="36195" bIns="36195" numCol="1" spcCol="1270" anchor="ctr" anchorCtr="0">
          <a:noAutofit/>
        </a:bodyPr>
        <a:lstStyle/>
        <a:p>
          <a:pPr lvl="0" algn="ctr" defTabSz="844550">
            <a:lnSpc>
              <a:spcPct val="90000"/>
            </a:lnSpc>
            <a:spcBef>
              <a:spcPct val="0"/>
            </a:spcBef>
            <a:spcAft>
              <a:spcPct val="35000"/>
            </a:spcAft>
          </a:pPr>
          <a:r>
            <a:rPr lang="fr-FR" sz="1900" kern="1200" dirty="0" smtClean="0"/>
            <a:t>Capacité de gestion de ses efforts. </a:t>
          </a:r>
          <a:endParaRPr lang="fr-FR" sz="1900" kern="1200" dirty="0"/>
        </a:p>
      </dsp:txBody>
      <dsp:txXfrm>
        <a:off x="216019" y="1080130"/>
        <a:ext cx="2049268" cy="1408976"/>
      </dsp:txXfrm>
    </dsp:sp>
    <dsp:sp modelId="{C7DC7499-6469-4E52-A647-3F17C3A9C39E}">
      <dsp:nvSpPr>
        <dsp:cNvPr id="0" name=""/>
        <dsp:cNvSpPr/>
      </dsp:nvSpPr>
      <dsp:spPr>
        <a:xfrm rot="16262536">
          <a:off x="3042353" y="1151433"/>
          <a:ext cx="1422492" cy="528366"/>
        </a:xfrm>
        <a:prstGeom prst="leftArrow">
          <a:avLst>
            <a:gd name="adj1" fmla="val 60000"/>
            <a:gd name="adj2" fmla="val 50000"/>
          </a:avLst>
        </a:prstGeom>
        <a:gradFill rotWithShape="0">
          <a:gsLst>
            <a:gs pos="0">
              <a:schemeClr val="accent1">
                <a:tint val="60000"/>
                <a:hueOff val="0"/>
                <a:satOff val="0"/>
                <a:lumOff val="0"/>
                <a:alphaOff val="0"/>
                <a:shade val="63000"/>
                <a:satMod val="165000"/>
              </a:schemeClr>
            </a:gs>
            <a:gs pos="30000">
              <a:schemeClr val="accent1">
                <a:tint val="60000"/>
                <a:hueOff val="0"/>
                <a:satOff val="0"/>
                <a:lumOff val="0"/>
                <a:alphaOff val="0"/>
                <a:shade val="58000"/>
                <a:satMod val="165000"/>
              </a:schemeClr>
            </a:gs>
            <a:gs pos="75000">
              <a:schemeClr val="accent1">
                <a:tint val="60000"/>
                <a:hueOff val="0"/>
                <a:satOff val="0"/>
                <a:lumOff val="0"/>
                <a:alphaOff val="0"/>
                <a:shade val="30000"/>
                <a:satMod val="175000"/>
              </a:schemeClr>
            </a:gs>
            <a:gs pos="100000">
              <a:schemeClr val="accent1">
                <a:tint val="60000"/>
                <a:hueOff val="0"/>
                <a:satOff val="0"/>
                <a:lumOff val="0"/>
                <a:alphaOff val="0"/>
                <a:shade val="15000"/>
                <a:satMod val="175000"/>
              </a:schemeClr>
            </a:gs>
          </a:gsLst>
          <a:path path="circle">
            <a:fillToRect l="5000" t="100000" r="120000" b="10000"/>
          </a:path>
        </a:gradFill>
        <a:ln>
          <a:noFill/>
        </a:ln>
        <a:effectLst>
          <a:outerShdw blurRad="50800" dist="20000" dir="5400000" rotWithShape="0">
            <a:srgbClr val="000000">
              <a:alpha val="42000"/>
            </a:srgbClr>
          </a:outerShdw>
        </a:effectLst>
        <a:scene3d>
          <a:camera prst="orthographicFront"/>
          <a:lightRig rig="flat" dir="t"/>
        </a:scene3d>
        <a:sp3d z="-190500" prstMaterial="plastic">
          <a:bevelT w="50800" h="50800"/>
          <a:bevelB w="25400" h="25400" prst="angle"/>
        </a:sp3d>
      </dsp:spPr>
      <dsp:style>
        <a:lnRef idx="0">
          <a:scrgbClr r="0" g="0" b="0"/>
        </a:lnRef>
        <a:fillRef idx="3">
          <a:scrgbClr r="0" g="0" b="0"/>
        </a:fillRef>
        <a:effectRef idx="2">
          <a:scrgbClr r="0" g="0" b="0"/>
        </a:effectRef>
        <a:fontRef idx="minor">
          <a:schemeClr val="lt1"/>
        </a:fontRef>
      </dsp:style>
    </dsp:sp>
    <dsp:sp modelId="{A34BFE44-65A7-4EC9-A4BF-CB5224E91756}">
      <dsp:nvSpPr>
        <dsp:cNvPr id="0" name=""/>
        <dsp:cNvSpPr/>
      </dsp:nvSpPr>
      <dsp:spPr>
        <a:xfrm>
          <a:off x="2376264" y="0"/>
          <a:ext cx="2780544" cy="1408976"/>
        </a:xfrm>
        <a:prstGeom prst="roundRect">
          <a:avLst>
            <a:gd name="adj" fmla="val 10000"/>
          </a:avLst>
        </a:prstGeom>
        <a:gradFill rotWithShape="0">
          <a:gsLst>
            <a:gs pos="0">
              <a:schemeClr val="accent1">
                <a:hueOff val="0"/>
                <a:satOff val="0"/>
                <a:lumOff val="0"/>
                <a:alphaOff val="0"/>
                <a:shade val="63000"/>
                <a:satMod val="165000"/>
              </a:schemeClr>
            </a:gs>
            <a:gs pos="30000">
              <a:schemeClr val="accent1">
                <a:hueOff val="0"/>
                <a:satOff val="0"/>
                <a:lumOff val="0"/>
                <a:alphaOff val="0"/>
                <a:shade val="58000"/>
                <a:satMod val="165000"/>
              </a:schemeClr>
            </a:gs>
            <a:gs pos="75000">
              <a:schemeClr val="accent1">
                <a:hueOff val="0"/>
                <a:satOff val="0"/>
                <a:lumOff val="0"/>
                <a:alphaOff val="0"/>
                <a:shade val="30000"/>
                <a:satMod val="175000"/>
              </a:schemeClr>
            </a:gs>
            <a:gs pos="100000">
              <a:schemeClr val="accent1">
                <a:hueOff val="0"/>
                <a:satOff val="0"/>
                <a:lumOff val="0"/>
                <a:alphaOff val="0"/>
                <a:shade val="15000"/>
                <a:satMod val="175000"/>
              </a:schemeClr>
            </a:gs>
          </a:gsLst>
          <a:path path="circle">
            <a:fillToRect l="5000" t="100000" r="120000" b="10000"/>
          </a:path>
        </a:gradFill>
        <a:ln>
          <a:noFill/>
        </a:ln>
        <a:effectLst>
          <a:outerShdw blurRad="50800" dist="20000" dir="5400000" rotWithShape="0">
            <a:srgbClr val="000000">
              <a:alpha val="42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36195" tIns="36195" rIns="36195" bIns="36195" numCol="1" spcCol="1270" anchor="ctr" anchorCtr="0">
          <a:noAutofit/>
        </a:bodyPr>
        <a:lstStyle/>
        <a:p>
          <a:pPr lvl="0" algn="ctr" defTabSz="844550">
            <a:lnSpc>
              <a:spcPct val="90000"/>
            </a:lnSpc>
            <a:spcBef>
              <a:spcPct val="0"/>
            </a:spcBef>
            <a:spcAft>
              <a:spcPct val="35000"/>
            </a:spcAft>
          </a:pPr>
          <a:r>
            <a:rPr lang="fr-FR" sz="1900" kern="1200" dirty="0" smtClean="0"/>
            <a:t>Capacité d’adaptation au milieu plus au moins aménagé et contraignant. </a:t>
          </a:r>
          <a:endParaRPr lang="fr-FR" sz="1900" kern="1200" dirty="0"/>
        </a:p>
      </dsp:txBody>
      <dsp:txXfrm>
        <a:off x="2376264" y="0"/>
        <a:ext cx="2780544" cy="1408976"/>
      </dsp:txXfrm>
    </dsp:sp>
    <dsp:sp modelId="{F357139F-DB19-428D-A77D-9AC20349BBF4}">
      <dsp:nvSpPr>
        <dsp:cNvPr id="0" name=""/>
        <dsp:cNvSpPr/>
      </dsp:nvSpPr>
      <dsp:spPr>
        <a:xfrm rot="19913784">
          <a:off x="4393121" y="1988566"/>
          <a:ext cx="1835684" cy="528366"/>
        </a:xfrm>
        <a:prstGeom prst="leftArrow">
          <a:avLst>
            <a:gd name="adj1" fmla="val 60000"/>
            <a:gd name="adj2" fmla="val 50000"/>
          </a:avLst>
        </a:prstGeom>
        <a:gradFill rotWithShape="0">
          <a:gsLst>
            <a:gs pos="0">
              <a:schemeClr val="accent1">
                <a:tint val="60000"/>
                <a:hueOff val="0"/>
                <a:satOff val="0"/>
                <a:lumOff val="0"/>
                <a:alphaOff val="0"/>
                <a:shade val="63000"/>
                <a:satMod val="165000"/>
              </a:schemeClr>
            </a:gs>
            <a:gs pos="30000">
              <a:schemeClr val="accent1">
                <a:tint val="60000"/>
                <a:hueOff val="0"/>
                <a:satOff val="0"/>
                <a:lumOff val="0"/>
                <a:alphaOff val="0"/>
                <a:shade val="58000"/>
                <a:satMod val="165000"/>
              </a:schemeClr>
            </a:gs>
            <a:gs pos="75000">
              <a:schemeClr val="accent1">
                <a:tint val="60000"/>
                <a:hueOff val="0"/>
                <a:satOff val="0"/>
                <a:lumOff val="0"/>
                <a:alphaOff val="0"/>
                <a:shade val="30000"/>
                <a:satMod val="175000"/>
              </a:schemeClr>
            </a:gs>
            <a:gs pos="100000">
              <a:schemeClr val="accent1">
                <a:tint val="60000"/>
                <a:hueOff val="0"/>
                <a:satOff val="0"/>
                <a:lumOff val="0"/>
                <a:alphaOff val="0"/>
                <a:shade val="15000"/>
                <a:satMod val="175000"/>
              </a:schemeClr>
            </a:gs>
          </a:gsLst>
          <a:path path="circle">
            <a:fillToRect l="5000" t="100000" r="120000" b="10000"/>
          </a:path>
        </a:gradFill>
        <a:ln>
          <a:noFill/>
        </a:ln>
        <a:effectLst>
          <a:outerShdw blurRad="50800" dist="20000" dir="5400000" rotWithShape="0">
            <a:srgbClr val="000000">
              <a:alpha val="42000"/>
            </a:srgbClr>
          </a:outerShdw>
        </a:effectLst>
        <a:scene3d>
          <a:camera prst="orthographicFront"/>
          <a:lightRig rig="flat" dir="t"/>
        </a:scene3d>
        <a:sp3d z="-190500" prstMaterial="plastic">
          <a:bevelT w="50800" h="50800"/>
          <a:bevelB w="25400" h="25400" prst="angle"/>
        </a:sp3d>
      </dsp:spPr>
      <dsp:style>
        <a:lnRef idx="0">
          <a:scrgbClr r="0" g="0" b="0"/>
        </a:lnRef>
        <a:fillRef idx="3">
          <a:scrgbClr r="0" g="0" b="0"/>
        </a:fillRef>
        <a:effectRef idx="2">
          <a:scrgbClr r="0" g="0" b="0"/>
        </a:effectRef>
        <a:fontRef idx="minor">
          <a:schemeClr val="lt1"/>
        </a:fontRef>
      </dsp:style>
    </dsp:sp>
    <dsp:sp modelId="{8FFCB18D-1353-4D17-9326-046B549B082C}">
      <dsp:nvSpPr>
        <dsp:cNvPr id="0" name=""/>
        <dsp:cNvSpPr/>
      </dsp:nvSpPr>
      <dsp:spPr>
        <a:xfrm>
          <a:off x="5256587" y="1080120"/>
          <a:ext cx="1993736" cy="1408976"/>
        </a:xfrm>
        <a:prstGeom prst="roundRect">
          <a:avLst>
            <a:gd name="adj" fmla="val 10000"/>
          </a:avLst>
        </a:prstGeom>
        <a:gradFill rotWithShape="0">
          <a:gsLst>
            <a:gs pos="0">
              <a:schemeClr val="accent1">
                <a:hueOff val="0"/>
                <a:satOff val="0"/>
                <a:lumOff val="0"/>
                <a:alphaOff val="0"/>
                <a:shade val="63000"/>
                <a:satMod val="165000"/>
              </a:schemeClr>
            </a:gs>
            <a:gs pos="30000">
              <a:schemeClr val="accent1">
                <a:hueOff val="0"/>
                <a:satOff val="0"/>
                <a:lumOff val="0"/>
                <a:alphaOff val="0"/>
                <a:shade val="58000"/>
                <a:satMod val="165000"/>
              </a:schemeClr>
            </a:gs>
            <a:gs pos="75000">
              <a:schemeClr val="accent1">
                <a:hueOff val="0"/>
                <a:satOff val="0"/>
                <a:lumOff val="0"/>
                <a:alphaOff val="0"/>
                <a:shade val="30000"/>
                <a:satMod val="175000"/>
              </a:schemeClr>
            </a:gs>
            <a:gs pos="100000">
              <a:schemeClr val="accent1">
                <a:hueOff val="0"/>
                <a:satOff val="0"/>
                <a:lumOff val="0"/>
                <a:alphaOff val="0"/>
                <a:shade val="15000"/>
                <a:satMod val="175000"/>
              </a:schemeClr>
            </a:gs>
          </a:gsLst>
          <a:path path="circle">
            <a:fillToRect l="5000" t="100000" r="120000" b="10000"/>
          </a:path>
        </a:gradFill>
        <a:ln>
          <a:noFill/>
        </a:ln>
        <a:effectLst>
          <a:outerShdw blurRad="50800" dist="20000" dir="5400000" rotWithShape="0">
            <a:srgbClr val="000000">
              <a:alpha val="42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36195" tIns="36195" rIns="36195" bIns="36195" numCol="1" spcCol="1270" anchor="ctr" anchorCtr="0">
          <a:noAutofit/>
        </a:bodyPr>
        <a:lstStyle/>
        <a:p>
          <a:pPr lvl="0" algn="ctr" defTabSz="844550">
            <a:lnSpc>
              <a:spcPct val="90000"/>
            </a:lnSpc>
            <a:spcBef>
              <a:spcPct val="0"/>
            </a:spcBef>
            <a:spcAft>
              <a:spcPct val="35000"/>
            </a:spcAft>
          </a:pPr>
          <a:r>
            <a:rPr lang="fr-FR" sz="1900" kern="1200" dirty="0" smtClean="0"/>
            <a:t>Capacité d’utilisation optimum de ses ressources.</a:t>
          </a:r>
          <a:endParaRPr lang="fr-FR" sz="1900" kern="1200" dirty="0"/>
        </a:p>
      </dsp:txBody>
      <dsp:txXfrm>
        <a:off x="5256587" y="1080120"/>
        <a:ext cx="1993736" cy="1408976"/>
      </dsp:txXfrm>
    </dsp:sp>
  </dsp:spTree>
</dsp:drawing>
</file>

<file path=ppt/diagrams/layout1.xml><?xml version="1.0" encoding="utf-8"?>
<dgm:layoutDef xmlns:dgm="http://schemas.openxmlformats.org/drawingml/2006/diagram" xmlns:a="http://schemas.openxmlformats.org/drawingml/2006/main" uniqueId="urn:microsoft.com/office/officeart/2005/8/layout/venn3">
  <dgm:title val=""/>
  <dgm:desc val=""/>
  <dgm:catLst>
    <dgm:cat type="relationship" pri="29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param type="fallback" val="2D"/>
        </dgm:alg>
      </dgm:if>
      <dgm:else name="Name3">
        <dgm:alg type="lin">
          <dgm:param type="fallback" val="2D"/>
          <dgm:param type="linDir" val="fromR"/>
        </dgm:alg>
      </dgm:else>
    </dgm:choose>
    <dgm:shape xmlns:r="http://schemas.openxmlformats.org/officeDocument/2006/relationships" r:blip="">
      <dgm:adjLst/>
    </dgm:shape>
    <dgm:presOf/>
    <dgm:constrLst>
      <dgm:constr type="w" for="ch" ptType="node" refType="w"/>
      <dgm:constr type="h" for="ch" ptType="node" refType="w" refFor="ch" refPtType="node"/>
      <dgm:constr type="w" for="ch" forName="space" refType="w" refFor="ch" refPtType="node" fact="-0.2"/>
      <dgm:constr type="primFontSz" for="ch" ptType="node" op="equ" val="65"/>
    </dgm:constrLst>
    <dgm:ruleLst/>
    <dgm:forEach name="Name4" axis="ch" ptType="node">
      <dgm:layoutNode name="Name5" styleLbl="vennNode1">
        <dgm:varLst>
          <dgm:bulletEnabled val="1"/>
        </dgm:varLst>
        <dgm:alg type="tx">
          <dgm:param type="txAnchorVertCh" val="mid"/>
          <dgm:param type="txAnchorHorzCh" val="ctr"/>
        </dgm:alg>
        <dgm:shape xmlns:r="http://schemas.openxmlformats.org/officeDocument/2006/relationships" type="ellipse" r:blip="">
          <dgm:adjLst/>
        </dgm:shape>
        <dgm:presOf axis="desOrSelf" ptType="node"/>
        <dgm:constrLst>
          <dgm:constr type="tMarg" refType="primFontSz" fact="0.1"/>
          <dgm:constr type="bMarg" refType="primFontSz" fact="0.1"/>
          <dgm:constr type="lMarg" refType="w" fact="0.156"/>
          <dgm:constr type="rMarg" refType="w" fact="0.156"/>
        </dgm:constrLst>
        <dgm:ruleLst>
          <dgm:rule type="primFontSz" val="5" fact="NaN" max="NaN"/>
        </dgm:ruleLst>
      </dgm:layoutNode>
      <dgm:forEach name="Name6"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radial3">
  <dgm:title val=""/>
  <dgm:desc val=""/>
  <dgm:catLst>
    <dgm:cat type="relationship" pri="31000"/>
    <dgm:cat type="cycle" pri="12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omposite">
    <dgm:varLst>
      <dgm:chMax val="1"/>
      <dgm:dir/>
      <dgm:resizeHandles val="exact"/>
    </dgm:varLst>
    <dgm:alg type="composite">
      <dgm:param type="ar" val="1"/>
    </dgm:alg>
    <dgm:shape xmlns:r="http://schemas.openxmlformats.org/officeDocument/2006/relationships" r:blip="">
      <dgm:adjLst/>
    </dgm:shape>
    <dgm:presOf/>
    <dgm:constrLst/>
    <dgm:ruleLst/>
    <dgm:layoutNode name="radial">
      <dgm:varLst>
        <dgm:animLvl val="ctr"/>
      </dgm:varLst>
      <dgm:choose name="Name0">
        <dgm:if name="Name1" func="var" arg="dir" op="equ" val="norm">
          <dgm:choose name="Name2">
            <dgm:if name="Name3" axis="ch ch" ptType="node node" st="1 1" cnt="1 0" func="cnt" op="lte" val="1">
              <dgm:alg type="cycle">
                <dgm:param type="stAng" val="90"/>
                <dgm:param type="spanAng" val="360"/>
                <dgm:param type="ctrShpMap" val="fNode"/>
              </dgm:alg>
            </dgm:if>
            <dgm:else name="Name4">
              <dgm:alg type="cycle">
                <dgm:param type="stAng" val="0"/>
                <dgm:param type="spanAng" val="360"/>
                <dgm:param type="ctrShpMap" val="fNode"/>
              </dgm:alg>
            </dgm:else>
          </dgm:choose>
        </dgm:if>
        <dgm:else name="Name5">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h" for="ch" forName="centerShape" refType="h"/>
        <dgm:constr type="w" for="ch" forName="node" refType="w" fact="0.5"/>
        <dgm:constr type="h" for="ch" forName="node" refType="h" fact="0.5"/>
        <dgm:constr type="sp" refType="w" refFor="ch" refForName="node" fact="-0.2"/>
        <dgm:constr type="sibSp" refType="w" refFor="ch" refForName="node" fact="-0.2"/>
        <dgm:constr type="primFontSz" for="ch" forName="centerShape" val="65"/>
        <dgm:constr type="primFontSz" for="des" forName="node" val="65"/>
        <dgm:constr type="primFontSz" for="ch" forName="node" refType="primFontSz" refFor="ch" refForName="centerShape" op="lte"/>
      </dgm:constrLst>
      <dgm:ruleLst/>
      <dgm:forEach name="Name6" axis="ch" ptType="node" cnt="1">
        <dgm:layoutNode name="centerShape" styleLbl="vennNode1">
          <dgm:alg type="tx"/>
          <dgm:shape xmlns:r="http://schemas.openxmlformats.org/officeDocument/2006/relationships" type="ellipse"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7" axis="ch" ptType="node">
          <dgm:layoutNode name="node" styleLbl="vennNode1">
            <dgm:varLst>
              <dgm:bulletEnabled val="1"/>
            </dgm:varLst>
            <dgm:alg type="tx">
              <dgm:param type="txAnchorVertCh" val="mid"/>
            </dgm:alg>
            <dgm:shape xmlns:r="http://schemas.openxmlformats.org/officeDocument/2006/relationships" type="ellipse" r:blip="">
              <dgm:adjLst/>
            </dgm:shape>
            <dgm:presOf axis="desOrSelf" ptType="nod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dgm:forEach>
    </dgm:layoutNode>
  </dgm:layoutNode>
</dgm:layoutDef>
</file>

<file path=ppt/diagrams/layout3.xml><?xml version="1.0" encoding="utf-8"?>
<dgm:layoutDef xmlns:dgm="http://schemas.openxmlformats.org/drawingml/2006/diagram" xmlns:a="http://schemas.openxmlformats.org/drawingml/2006/main" uniqueId="urn:microsoft.com/office/officeart/2005/8/layout/radial5">
  <dgm:title val=""/>
  <dgm:desc val=""/>
  <dgm:catLst>
    <dgm:cat type="relationship" pri="23000"/>
    <dgm:cat type="cycle" pri="11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Name0">
    <dgm:varLst>
      <dgm:chMax val="1"/>
      <dgm:dir/>
      <dgm:animLvl val="ctr"/>
      <dgm:resizeHandles val="exact"/>
    </dgm:varLst>
    <dgm:choose name="Name1">
      <dgm:if name="Name2" func="var" arg="dir" op="equ" val="norm">
        <dgm:alg type="cycle">
          <dgm:param type="stAng" val="0"/>
          <dgm:param type="spanAng" val="360"/>
          <dgm:param type="ctrShpMap" val="fNode"/>
        </dgm:alg>
      </dgm:if>
      <dgm:else name="Name3">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w" for="ch" forName="parTrans" refType="w" refFor="ch" refForName="centerShape" fact="0.4"/>
      <dgm:constr type="w" for="ch" forName="node" refType="w" refFor="ch" refForName="centerShape" op="equ" fact="1.25"/>
      <dgm:constr type="sp" refType="w" refFor="ch" refForName="centerShape" op="equ" fact="0.4"/>
      <dgm:constr type="sibSp" refType="w" refFor="ch" refForName="node" fact="0.3"/>
      <dgm:constr type="primFontSz" for="ch" forName="centerShape" val="65"/>
      <dgm:constr type="primFontSz" for="des" forName="node" op="equ" val="65"/>
      <dgm:constr type="primFontSz" for="des" forName="node" refType="primFontSz" refFor="ch" refForName="centerShape" op="lte"/>
      <dgm:constr type="primFontSz" for="des" forName="connectorText" op="equ" val="55"/>
      <dgm:constr type="primFontSz" for="des" forName="connectorText" refType="primFontSz" refFor="ch" refForName="centerShape" op="lte" fact="0.8"/>
      <dgm:constr type="primFontSz" for="des" forName="connectorText" refType="primFontSz" refFor="des" refForName="node" op="lte"/>
    </dgm:constrLst>
    <dgm:choose name="Name4">
      <dgm:if name="Name5" axis="ch ch" ptType="node node" st="1 1" cnt="1 0" func="cnt" op="lte" val="6">
        <dgm:ruleLst>
          <dgm:rule type="w" for="ch" forName="node" val="NaN" fact="1" max="NaN"/>
        </dgm:ruleLst>
      </dgm:if>
      <dgm:if name="Name6" axis="ch ch" ptType="node node" st="1 1" cnt="1 0" func="cnt" op="lte" val="8">
        <dgm:ruleLst>
          <dgm:rule type="w" for="ch" forName="node" val="NaN" fact="0.9" max="NaN"/>
        </dgm:ruleLst>
      </dgm:if>
      <dgm:if name="Name7" axis="ch ch" ptType="node node" st="1 1" cnt="1 0" func="cnt" op="lte" val="10">
        <dgm:ruleLst>
          <dgm:rule type="w" for="ch" forName="node" val="NaN" fact="0.8" max="NaN"/>
        </dgm:ruleLst>
      </dgm:if>
      <dgm:if name="Name8" axis="ch ch" ptType="node node" st="1 1" cnt="1 0" func="cnt" op="lte" val="12">
        <dgm:ruleLst>
          <dgm:rule type="w" for="ch" forName="node" val="NaN" fact="0.7" max="NaN"/>
        </dgm:ruleLst>
      </dgm:if>
      <dgm:if name="Name9" axis="ch ch" ptType="node node" st="1 1" cnt="1 0" func="cnt" op="lte" val="14">
        <dgm:ruleLst>
          <dgm:rule type="w" for="ch" forName="node" val="NaN" fact="0.6" max="NaN"/>
        </dgm:ruleLst>
      </dgm:if>
      <dgm:else name="Name10">
        <dgm:ruleLst>
          <dgm:rule type="w" for="ch" forName="node" val="NaN" fact="0.5" max="NaN"/>
        </dgm:ruleLst>
      </dgm:else>
    </dgm:choose>
    <dgm:forEach name="Name11"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12" axis="ch">
        <dgm:forEach name="Name13" axis="self" ptType="parTrans">
          <dgm:layoutNode name="parTrans" styleLbl="sibTrans2D1">
            <dgm:alg type="conn">
              <dgm:param type="begPts" val="auto"/>
              <dgm:param type="endPts" val="auto"/>
            </dgm:alg>
            <dgm:shape xmlns:r="http://schemas.openxmlformats.org/officeDocument/2006/relationships" type="conn" r:blip="">
              <dgm:adjLst/>
            </dgm:shape>
            <dgm:presOf axis="self"/>
            <dgm:constrLst>
              <dgm:constr type="h" refType="w" fact="0.85"/>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name="Name14" axis="self" ptType="node">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w" val="INF" fact="NaN" max="NaN"/>
              <dgm:rule type="primFontSz" val="5" fact="NaN" max="NaN"/>
            </dgm:ruleLst>
          </dgm:layoutNode>
        </dgm:forEach>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hList9">
  <dgm:title val=""/>
  <dgm:desc val=""/>
  <dgm:catLst>
    <dgm:cat type="list" pri="8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3" srcId="0" destId="1" srcOrd="0" destOrd="0"/>
        <dgm:cxn modelId="4" srcId="0" destId="2" srcOrd="1" destOrd="0"/>
        <dgm:cxn modelId="13" srcId="1" destId="11" srcOrd="0" destOrd="0"/>
        <dgm:cxn modelId="14" srcId="1" destId="12" srcOrd="0" destOrd="0"/>
        <dgm:cxn modelId="23" srcId="2" destId="21" srcOrd="0" destOrd="0"/>
        <dgm:cxn modelId="24" srcId="2" destId="22" srcOrd="0" destOrd="0"/>
      </dgm:cxnLst>
      <dgm:bg/>
      <dgm:whole/>
    </dgm:dataModel>
  </dgm:sampData>
  <dgm:styleData>
    <dgm:dataModel>
      <dgm:ptLst>
        <dgm:pt modelId="0" type="doc"/>
        <dgm:pt modelId="1"/>
        <dgm:pt modelId="2"/>
      </dgm:ptLst>
      <dgm:cxnLst>
        <dgm:cxn modelId="3" srcId="0" destId="1" srcOrd="0" destOrd="0"/>
        <dgm:cxn modelId="4" srcId="1" destId="2" srcOrd="0" destOrd="0"/>
      </dgm:cxnLst>
      <dgm:bg/>
      <dgm:whole/>
    </dgm:dataModel>
  </dgm:styleData>
  <dgm:clrData>
    <dgm:dataModel>
      <dgm:ptLst>
        <dgm:pt modelId="0" type="doc"/>
        <dgm:pt modelId="1"/>
        <dgm:pt modelId="11"/>
        <dgm:pt modelId="12"/>
        <dgm:pt modelId="13"/>
        <dgm:pt modelId="14"/>
        <dgm:pt modelId="2"/>
        <dgm:pt modelId="21"/>
        <dgm:pt modelId="22"/>
        <dgm:pt modelId="23"/>
        <dgm:pt modelId="24"/>
        <dgm:pt modelId="3"/>
        <dgm:pt modelId="31"/>
        <dgm:pt modelId="32"/>
        <dgm:pt modelId="33"/>
        <dgm:pt modelId="34"/>
      </dgm:ptLst>
      <dgm:cxnLst>
        <dgm:cxn modelId="4" srcId="0" destId="1" srcOrd="0" destOrd="0"/>
        <dgm:cxn modelId="5" srcId="0" destId="2" srcOrd="1" destOrd="0"/>
        <dgm:cxn modelId="6" srcId="0" destId="3" srcOrd="1" destOrd="0"/>
        <dgm:cxn modelId="15" srcId="1" destId="11" srcOrd="0" destOrd="0"/>
        <dgm:cxn modelId="16" srcId="1" destId="12" srcOrd="0" destOrd="0"/>
        <dgm:cxn modelId="17" srcId="1" destId="13" srcOrd="0" destOrd="0"/>
        <dgm:cxn modelId="18" srcId="1" destId="14" srcOrd="0" destOrd="0"/>
        <dgm:cxn modelId="25" srcId="2" destId="21" srcOrd="0" destOrd="0"/>
        <dgm:cxn modelId="26" srcId="2" destId="22" srcOrd="0" destOrd="0"/>
        <dgm:cxn modelId="27" srcId="2" destId="23" srcOrd="0" destOrd="0"/>
        <dgm:cxn modelId="28" srcId="2" destId="24" srcOrd="0" destOrd="0"/>
        <dgm:cxn modelId="35" srcId="3" destId="31" srcOrd="0" destOrd="0"/>
        <dgm:cxn modelId="36" srcId="3" destId="32" srcOrd="0" destOrd="0"/>
        <dgm:cxn modelId="37" srcId="3" destId="33" srcOrd="0" destOrd="0"/>
        <dgm:cxn modelId="38" srcId="3" destId="34" srcOrd="0" destOrd="0"/>
      </dgm:cxnLst>
      <dgm:bg/>
      <dgm:whole/>
    </dgm:dataModel>
  </dgm:clrData>
  <dgm:layoutNode name="list">
    <dgm:varLst>
      <dgm:dir/>
      <dgm:animLvl val="lvl"/>
    </dgm:varLst>
    <dgm:choose name="Name0">
      <dgm:if name="Name1" func="var" arg="dir" op="equ" val="norm">
        <dgm:alg type="lin">
          <dgm:param type="linDir" val="fromL"/>
          <dgm:param type="fallback" val="2D"/>
          <dgm:param type="nodeVertAlign" val="t"/>
        </dgm:alg>
      </dgm:if>
      <dgm:else name="Name2">
        <dgm:alg type="lin">
          <dgm:param type="linDir" val="fromR"/>
          <dgm:param type="fallback" val="2D"/>
          <dgm:param type="nodeVertAlign" val="t"/>
        </dgm:alg>
      </dgm:else>
    </dgm:choose>
    <dgm:shape xmlns:r="http://schemas.openxmlformats.org/officeDocument/2006/relationships" r:blip="">
      <dgm:adjLst/>
    </dgm:shape>
    <dgm:presOf/>
    <dgm:constrLst>
      <dgm:constr type="w" for="ch" forName="circle" refType="w" fact="0.5"/>
      <dgm:constr type="w" for="ch" forName="vertFlow" refType="w" fact="0.75"/>
      <dgm:constr type="h" for="des" forName="firstComp" refType="w" refFor="ch" refForName="vertFlow" fact="0.667"/>
      <dgm:constr type="h" for="des" forName="comp" refType="h" refFor="des" refForName="firstComp" op="equ"/>
      <dgm:constr type="h" for="des" forName="topSpace" refType="w" refFor="ch" refForName="circle" op="equ" fact="0.4"/>
      <dgm:constr type="w" for="ch" forName="posSpace" refType="w" fact="0.4"/>
      <dgm:constr type="w" for="ch" forName="negSpace" refType="w" fact="-1.15"/>
      <dgm:constr type="w" for="ch" forName="transSpace" refType="w" fact="0.75"/>
      <dgm:constr type="primFontSz" for="ch" forName="circle" op="equ" val="65"/>
      <dgm:constr type="primFontSz" for="des" forName="firstChildTx" val="65"/>
      <dgm:constr type="primFontSz" for="des" forName="childTx" refType="primFontSz" refFor="des" refForName="firstChildTx" op="equ"/>
    </dgm:constrLst>
    <dgm:ruleLst/>
    <dgm:forEach name="Name3" axis="ch" ptType="node">
      <dgm:layoutNode name="posSpace">
        <dgm:alg type="sp"/>
        <dgm:shape xmlns:r="http://schemas.openxmlformats.org/officeDocument/2006/relationships" r:blip="">
          <dgm:adjLst/>
        </dgm:shape>
        <dgm:presOf/>
        <dgm:constrLst/>
        <dgm:ruleLst/>
      </dgm:layoutNode>
      <dgm:layoutNode name="vertFlow">
        <dgm:alg type="lin">
          <dgm:param type="linDir" val="fromT"/>
        </dgm:alg>
        <dgm:shape xmlns:r="http://schemas.openxmlformats.org/officeDocument/2006/relationships" r:blip="">
          <dgm:adjLst/>
        </dgm:shape>
        <dgm:presOf/>
        <dgm:constrLst>
          <dgm:constr type="w" for="ch" forName="firstComp" refType="w"/>
          <dgm:constr type="w" for="ch" forName="comp" refType="w"/>
        </dgm:constrLst>
        <dgm:ruleLst/>
        <dgm:layoutNode name="topSpace">
          <dgm:alg type="sp"/>
          <dgm:shape xmlns:r="http://schemas.openxmlformats.org/officeDocument/2006/relationships" r:blip="">
            <dgm:adjLst/>
          </dgm:shape>
          <dgm:presOf/>
          <dgm:constrLst/>
          <dgm:ruleLst/>
        </dgm:layoutNode>
        <dgm:layoutNode name="firstComp">
          <dgm:alg type="composite"/>
          <dgm:shape xmlns:r="http://schemas.openxmlformats.org/officeDocument/2006/relationships" r:blip="">
            <dgm:adjLst/>
          </dgm:shape>
          <dgm:presOf/>
          <dgm:choose name="Name4">
            <dgm:if name="Name5" func="var" arg="dir" op="equ" val="norm">
              <dgm:constrLst>
                <dgm:constr type="l" for="ch" forName="firstChild"/>
                <dgm:constr type="t" for="ch" forName="firstChild"/>
                <dgm:constr type="w" for="ch" forName="firstChild" refType="w"/>
                <dgm:constr type="h" for="ch" forName="firstChild" refType="h"/>
                <dgm:constr type="l" for="ch" forName="firstChildTx" refType="w" fact="0.16"/>
                <dgm:constr type="r" for="ch" forName="firstChildTx" refType="w"/>
                <dgm:constr type="h" for="ch" forName="firstChildTx" refFor="ch" refForName="firstChild" op="equ"/>
              </dgm:constrLst>
            </dgm:if>
            <dgm:else name="Name6">
              <dgm:constrLst>
                <dgm:constr type="l" for="ch" forName="firstChild"/>
                <dgm:constr type="t" for="ch" forName="firstChild"/>
                <dgm:constr type="w" for="ch" forName="firstChild" refType="w"/>
                <dgm:constr type="h" for="ch" forName="firstChild" refType="h"/>
                <dgm:constr type="l" for="ch" forName="firstChildTx"/>
                <dgm:constr type="r" for="ch" forName="firstChildTx" refType="w" fact="0.825"/>
                <dgm:constr type="h" for="ch" forName="firstChildTx" refFor="ch" refForName="firstChild" op="equ"/>
              </dgm:constrLst>
            </dgm:else>
          </dgm:choose>
          <dgm:ruleLst/>
          <dgm:layoutNode name="firstChild" styleLbl="bgAccFollowNode1">
            <dgm:alg type="sp"/>
            <dgm:shape xmlns:r="http://schemas.openxmlformats.org/officeDocument/2006/relationships" type="rect" r:blip="">
              <dgm:adjLst/>
            </dgm:shape>
            <dgm:presOf axis="ch desOrSelf" ptType="node node" cnt="1 0"/>
            <dgm:constrLst/>
            <dgm:ruleLst/>
          </dgm:layoutNode>
          <dgm:layoutNode name="firstChildTx" styleLbl="bgAccFollowNode1">
            <dgm:varLst>
              <dgm:bulletEnabled val="1"/>
            </dgm:varLst>
            <dgm:alg type="tx">
              <dgm:param type="parTxLTRAlign" val="l"/>
            </dgm:alg>
            <dgm:shape xmlns:r="http://schemas.openxmlformats.org/officeDocument/2006/relationships" type="rect" r:blip="" hideGeom="1">
              <dgm:adjLst/>
            </dgm:shape>
            <dgm:presOf axis="ch desOrSelf" ptType="node node" cnt="1 0"/>
            <dgm:choose name="Name7">
              <dgm:if name="Name8" func="var" arg="dir" op="equ" val="norm">
                <dgm:constrLst>
                  <dgm:constr type="primFontSz" val="65"/>
                  <dgm:constr type="lMarg"/>
                </dgm:constrLst>
              </dgm:if>
              <dgm:else name="Name9">
                <dgm:constrLst>
                  <dgm:constr type="primFontSz" val="65"/>
                  <dgm:constr type="rMarg"/>
                </dgm:constrLst>
              </dgm:else>
            </dgm:choose>
            <dgm:ruleLst>
              <dgm:rule type="primFontSz" val="5" fact="NaN" max="NaN"/>
            </dgm:ruleLst>
          </dgm:layoutNode>
        </dgm:layoutNode>
        <dgm:forEach name="Name10" axis="ch" ptType="node" st="2">
          <dgm:layoutNode name="comp">
            <dgm:alg type="composite"/>
            <dgm:shape xmlns:r="http://schemas.openxmlformats.org/officeDocument/2006/relationships" r:blip="">
              <dgm:adjLst/>
            </dgm:shape>
            <dgm:presOf/>
            <dgm:choose name="Name11">
              <dgm:if name="Name12" func="var" arg="dir" op="equ" val="norm">
                <dgm:constrLst>
                  <dgm:constr type="l" for="ch" forName="child"/>
                  <dgm:constr type="t" for="ch" forName="child"/>
                  <dgm:constr type="w" for="ch" forName="child" refType="w"/>
                  <dgm:constr type="h" for="ch" forName="child" refType="h"/>
                  <dgm:constr type="l" for="ch" forName="childTx" refType="w" fact="0.16"/>
                  <dgm:constr type="r" for="ch" forName="childTx" refType="w"/>
                  <dgm:constr type="h" for="ch" forName="childTx" refFor="ch" refForName="child" op="equ"/>
                </dgm:constrLst>
              </dgm:if>
              <dgm:else name="Name13">
                <dgm:constrLst>
                  <dgm:constr type="l" for="ch" forName="child"/>
                  <dgm:constr type="t" for="ch" forName="child"/>
                  <dgm:constr type="w" for="ch" forName="child" refType="w"/>
                  <dgm:constr type="h" for="ch" forName="child" refType="h"/>
                  <dgm:constr type="l" for="ch" forName="childTx"/>
                  <dgm:constr type="r" for="ch" forName="childTx" refType="w" fact="0.825"/>
                  <dgm:constr type="h" for="ch" forName="childTx" refFor="ch" refForName="child" op="equ"/>
                </dgm:constrLst>
              </dgm:else>
            </dgm:choose>
            <dgm:ruleLst/>
            <dgm:layoutNode name="child" styleLbl="bgAccFollowNode1">
              <dgm:alg type="sp"/>
              <dgm:shape xmlns:r="http://schemas.openxmlformats.org/officeDocument/2006/relationships" type="rect" r:blip="">
                <dgm:adjLst/>
              </dgm:shape>
              <dgm:presOf axis="desOrSelf" ptType="node"/>
              <dgm:constrLst/>
              <dgm:ruleLst/>
            </dgm:layoutNode>
            <dgm:layoutNode name="childTx" styleLbl="bgAccFollowNode1">
              <dgm:varLst>
                <dgm:bulletEnabled val="1"/>
              </dgm:varLst>
              <dgm:alg type="tx">
                <dgm:param type="parTxLTRAlign" val="l"/>
              </dgm:alg>
              <dgm:shape xmlns:r="http://schemas.openxmlformats.org/officeDocument/2006/relationships" type="rect" r:blip="" hideGeom="1">
                <dgm:adjLst/>
              </dgm:shape>
              <dgm:presOf axis="desOrSelf" ptType="node"/>
              <dgm:choose name="Name14">
                <dgm:if name="Name15" func="var" arg="dir" op="equ" val="norm">
                  <dgm:constrLst>
                    <dgm:constr type="primFontSz" val="65"/>
                    <dgm:constr type="lMarg"/>
                  </dgm:constrLst>
                </dgm:if>
                <dgm:else name="Name16">
                  <dgm:constrLst>
                    <dgm:constr type="primFontSz" val="65"/>
                    <dgm:constr type="rMarg"/>
                  </dgm:constrLst>
                </dgm:else>
              </dgm:choose>
              <dgm:ruleLst>
                <dgm:rule type="primFontSz" val="5" fact="NaN" max="NaN"/>
              </dgm:ruleLst>
            </dgm:layoutNode>
          </dgm:layoutNode>
        </dgm:forEach>
      </dgm:layoutNode>
      <dgm:layoutNode name="negSpace">
        <dgm:alg type="sp"/>
        <dgm:shape xmlns:r="http://schemas.openxmlformats.org/officeDocument/2006/relationships" r:blip="">
          <dgm:adjLst/>
        </dgm:shape>
        <dgm:presOf/>
        <dgm:constrLst/>
        <dgm:ruleLst/>
      </dgm:layoutNode>
      <dgm:layoutNode name="circle" styleLbl="node1">
        <dgm:alg type="tx"/>
        <dgm:shape xmlns:r="http://schemas.openxmlformats.org/officeDocument/2006/relationships" type="ellipse" r:blip="">
          <dgm:adjLst/>
        </dgm:shape>
        <dgm:presOf axis="self"/>
        <dgm:constrLst>
          <dgm:constr type="lMarg"/>
          <dgm:constr type="rMarg"/>
          <dgm:constr type="tMarg"/>
          <dgm:constr type="bMarg"/>
          <dgm:constr type="h" refType="w"/>
        </dgm:constrLst>
        <dgm:ruleLst>
          <dgm:rule type="primFontSz" val="5" fact="NaN" max="NaN"/>
        </dgm:ruleLst>
      </dgm:layoutNode>
      <dgm:forEach name="Name17" axis="followSib" ptType="sibTrans" cnt="1">
        <dgm:layoutNode name="transSpace">
          <dgm:alg type="sp"/>
          <dgm:shape xmlns:r="http://schemas.openxmlformats.org/officeDocument/2006/relationships" r:blip="">
            <dgm:adjLst/>
          </dgm:shape>
          <dgm:presOf/>
          <dgm:constrLst/>
          <dgm:ruleLst/>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hierarchy3">
  <dgm:title val=""/>
  <dgm:desc val=""/>
  <dgm:catLst>
    <dgm:cat type="hierarchy" pri="7000"/>
    <dgm:cat type="list" pri="23000"/>
    <dgm:cat type="relationship" pri="15000"/>
    <dgm:cat type="convert"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1" destId="11" srcOrd="0" destOrd="0"/>
        <dgm:cxn modelId="6" srcId="1" destId="12" srcOrd="1" destOrd="0"/>
        <dgm:cxn modelId="7" srcId="0" destId="2" srcOrd="1" destOrd="0"/>
        <dgm:cxn modelId="8" srcId="2" destId="21" srcOrd="0" destOrd="0"/>
        <dgm:cxn modelId="9" srcId="2" destId="2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forName="rootText" op="equ" val="65"/>
      <dgm:constr type="primFontSz" for="des" forName="childText" op="equ" val="65"/>
      <dgm:constr type="w" for="des" forName="rootComposite" refType="w"/>
      <dgm:constr type="h" for="des" forName="rootComposite" refType="w" fact="0.5"/>
      <dgm:constr type="w" for="des" forName="childText" refType="w" refFor="des" refForName="rootComposite" fact="0.8"/>
      <dgm:constr type="h" for="des" forName="childText" refType="h" refFor="des" refForName="rootComposite"/>
      <dgm:constr type="sibSp" refType="w" refFor="des" refForName="rootComposite" fact="0.25"/>
      <dgm:constr type="sibSp" for="des" forName="childShape" refType="h" refFor="des" refForName="childText" fact="0.25"/>
      <dgm:constr type="sp" for="des" forName="root" refType="h" refFor="des" refForName="childText" fact="0.25"/>
    </dgm:constrLst>
    <dgm:ruleLst/>
    <dgm:forEach name="Name3" axis="ch">
      <dgm:forEach name="Name4" axis="self" ptType="node" cnt="1">
        <dgm:layoutNode name="root">
          <dgm:choose name="Name5">
            <dgm:if name="Name6" func="var" arg="dir" op="equ" val="norm">
              <dgm:alg type="hierRoot">
                <dgm:param type="hierAlign" val="tL"/>
              </dgm:alg>
            </dgm:if>
            <dgm:else name="Name7">
              <dgm:alg type="hierRoot">
                <dgm:param type="hierAlign" val="tR"/>
              </dgm:alg>
            </dgm:else>
          </dgm:choose>
          <dgm:shape xmlns:r="http://schemas.openxmlformats.org/officeDocument/2006/relationships" r:blip="">
            <dgm:adjLst/>
          </dgm:shape>
          <dgm:presOf/>
          <dgm:constrLst>
            <dgm:constr type="alignOff" val="0.2"/>
          </dgm:constrLst>
          <dgm:ruleLst/>
          <dgm:layoutNode name="rootComposite">
            <dgm:alg type="composite"/>
            <dgm:shape xmlns:r="http://schemas.openxmlformats.org/officeDocument/2006/relationships" r:blip="">
              <dgm:adjLst/>
            </dgm:shape>
            <dgm:presOf axis="self" ptType="node" cnt="1"/>
            <dgm:choose name="Name8">
              <dgm:if name="Name9" func="var" arg="dir" op="equ" val="norm">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10">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styleLbl="node1">
              <dgm:alg type="tx"/>
              <dgm:shape xmlns:r="http://schemas.openxmlformats.org/officeDocument/2006/relationships" type="roundRect" r:blip="">
                <dgm:adjLst>
                  <dgm:adj idx="1" val="0.1"/>
                </dgm:adjLst>
              </dgm:shape>
              <dgm:presOf axis="self" ptType="node" cnt="1"/>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rootConnector" moveWith="rootText">
              <dgm:alg type="sp"/>
              <dgm:shape xmlns:r="http://schemas.openxmlformats.org/officeDocument/2006/relationships" type="roundRect" r:blip="" hideGeom="1">
                <dgm:adjLst>
                  <dgm:adj idx="1" val="0.1"/>
                </dgm:adjLst>
              </dgm:shape>
              <dgm:presOf axis="self" ptType="node" cnt="1"/>
              <dgm:constrLst/>
              <dgm:ruleLst/>
            </dgm:layoutNode>
          </dgm:layoutNode>
          <dgm:layoutNode name="childShape">
            <dgm:alg type="hierChild">
              <dgm:param type="chAlign" val="l"/>
              <dgm:param type="linDir" val="fromT"/>
            </dgm:alg>
            <dgm:shape xmlns:r="http://schemas.openxmlformats.org/officeDocument/2006/relationships" r:blip="">
              <dgm:adjLst/>
            </dgm:shape>
            <dgm:presOf/>
            <dgm:constrLst/>
            <dgm:ruleLst/>
            <dgm:forEach name="Name11" axis="ch">
              <dgm:forEach name="Name12" axis="self" ptType="parTrans" cnt="1">
                <dgm:layoutNode name="Name13">
                  <dgm:choose name="Name14">
                    <dgm:if name="Name15" func="var" arg="dir" op="equ" val="norm">
                      <dgm:alg type="conn">
                        <dgm:param type="dim" val="1D"/>
                        <dgm:param type="endSty" val="noArr"/>
                        <dgm:param type="connRout" val="bend"/>
                        <dgm:param type="srcNode" val="rootConnector"/>
                        <dgm:param type="begPts" val="bCtr"/>
                        <dgm:param type="endPts" val="midL"/>
                      </dgm:alg>
                    </dgm:if>
                    <dgm:else name="Name16">
                      <dgm:alg type="conn">
                        <dgm:param type="dim" val="1D"/>
                        <dgm:param type="endSty" val="noArr"/>
                        <dgm:param type="connRout" val="bend"/>
                        <dgm:param type="srcNode" val="rootConnector"/>
                        <dgm:param type="begPts" val="bCtr"/>
                        <dgm:param type="endPts" val="midR"/>
                      </dgm:alg>
                    </dgm:else>
                  </dgm:choose>
                  <dgm:shape xmlns:r="http://schemas.openxmlformats.org/officeDocument/2006/relationships" type="conn" r:blip="">
                    <dgm:adjLst/>
                  </dgm:shape>
                  <dgm:presOf axis="self"/>
                  <dgm:constrLst>
                    <dgm:constr type="begPad"/>
                    <dgm:constr type="endPad"/>
                  </dgm:constrLst>
                  <dgm:ruleLst/>
                </dgm:layoutNode>
              </dgm:forEach>
              <dgm:forEach name="Name17" axis="self" ptType="node">
                <dgm:layoutNode name="childText" styleLbl="bgAcc1">
                  <dgm:varLst>
                    <dgm:bulletEnabled val="1"/>
                  </dgm:varLst>
                  <dgm:alg type="tx"/>
                  <dgm:shape xmlns:r="http://schemas.openxmlformats.org/officeDocument/2006/relationships" type="roundRect" r:blip="">
                    <dgm:adjLst>
                      <dgm:adj idx="1" val="0.1"/>
                    </dgm:adjLst>
                  </dgm:shape>
                  <dgm:presOf axis="self desOrSelf" ptType="node node" st="1 1" cnt="1 0"/>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forEach>
            </dgm:forEach>
          </dgm:layoutNode>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5/8/layout/radial4">
  <dgm:title val=""/>
  <dgm:desc val=""/>
  <dgm:catLst>
    <dgm:cat type="relationship" pri="190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t modelId="11"/>
        <dgm:pt modelId="12"/>
      </dgm:ptLst>
      <dgm:cxnLst>
        <dgm:cxn modelId="2" srcId="0" destId="1" srcOrd="0" destOrd="0"/>
        <dgm:cxn modelId="15" srcId="1" destId="11" srcOrd="0" destOrd="0"/>
        <dgm:cxn modelId="16" srcId="1" destId="12" srcOrd="1"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ycle">
    <dgm:varLst>
      <dgm:chMax val="1"/>
      <dgm:dir/>
      <dgm:animLvl val="ctr"/>
      <dgm:resizeHandles val="exact"/>
    </dgm:varLst>
    <dgm:choose name="Name0">
      <dgm:if name="Name1" func="var" arg="dir" op="equ" val="norm">
        <dgm:choose name="Name2">
          <dgm:if name="Name3" axis="ch ch" ptType="node node" st="1 1" cnt="1 0" func="cnt" op="lte" val="1">
            <dgm:alg type="cycle">
              <dgm:param type="stAng" val="0"/>
              <dgm:param type="spanAng" val="360"/>
              <dgm:param type="ctrShpMap" val="fNode"/>
            </dgm:alg>
          </dgm:if>
          <dgm:else name="Name4">
            <dgm:choose name="Name5">
              <dgm:if name="Name6" axis="ch ch" ptType="node node" st="1 1" cnt="1 0" func="cnt" op="lte" val="3">
                <dgm:alg type="cycle">
                  <dgm:param type="stAng" val="-55"/>
                  <dgm:param type="spanAng" val="110"/>
                  <dgm:param type="ctrShpMap" val="fNode"/>
                </dgm:alg>
              </dgm:if>
              <dgm:else name="Name7">
                <dgm:choose name="Name8">
                  <dgm:if name="Name9" axis="ch ch" ptType="node node" st="1 1" cnt="1 0" func="cnt" op="equ" val="4">
                    <dgm:alg type="cycle">
                      <dgm:param type="stAng" val="-75"/>
                      <dgm:param type="spanAng" val="150"/>
                      <dgm:param type="ctrShpMap" val="fNode"/>
                    </dgm:alg>
                  </dgm:if>
                  <dgm:else name="Name10">
                    <dgm:alg type="cycle">
                      <dgm:param type="stAng" val="-90"/>
                      <dgm:param type="spanAng" val="180"/>
                      <dgm:param type="ctrShpMap" val="fNode"/>
                    </dgm:alg>
                  </dgm:else>
                </dgm:choose>
              </dgm:else>
            </dgm:choose>
          </dgm:else>
        </dgm:choose>
      </dgm:if>
      <dgm:else name="Name11">
        <dgm:choose name="Name12">
          <dgm:if name="Name13" axis="ch ch" ptType="node node" st="1 1" cnt="1 0" func="cnt" op="lte" val="1">
            <dgm:alg type="cycle">
              <dgm:param type="stAng" val="0"/>
              <dgm:param type="spanAng" val="-360"/>
              <dgm:param type="ctrShpMap" val="fNode"/>
            </dgm:alg>
          </dgm:if>
          <dgm:else name="Name14">
            <dgm:choose name="Name15">
              <dgm:if name="Name16" axis="ch ch" ptType="node node" st="1 1" cnt="1 0" func="cnt" op="lte" val="3">
                <dgm:alg type="cycle">
                  <dgm:param type="stAng" val="55"/>
                  <dgm:param type="spanAng" val="-110"/>
                  <dgm:param type="ctrShpMap" val="fNode"/>
                </dgm:alg>
              </dgm:if>
              <dgm:else name="Name17">
                <dgm:choose name="Name18">
                  <dgm:if name="Name19" axis="ch ch" ptType="node node" st="1 1" cnt="1 0" func="cnt" op="equ" val="4">
                    <dgm:alg type="cycle">
                      <dgm:param type="stAng" val="75"/>
                      <dgm:param type="spanAng" val="-150"/>
                      <dgm:param type="ctrShpMap" val="fNode"/>
                    </dgm:alg>
                  </dgm:if>
                  <dgm:else name="Name20">
                    <dgm:alg type="cycle">
                      <dgm:param type="stAng" val="90"/>
                      <dgm:param type="spanAng" val="-180"/>
                      <dgm:param type="ctrShpMap" val="fNode"/>
                    </dgm:alg>
                  </dgm:else>
                </dgm:choose>
              </dgm:else>
            </dgm:choose>
          </dgm:else>
        </dgm:choose>
      </dgm:else>
    </dgm:choose>
    <dgm:shape xmlns:r="http://schemas.openxmlformats.org/officeDocument/2006/relationships" r:blip="">
      <dgm:adjLst/>
    </dgm:shape>
    <dgm:presOf/>
    <dgm:constrLst>
      <dgm:constr type="w" for="ch" forName="centerShape" refType="w"/>
      <dgm:constr type="w" for="ch" forName="node" refType="w" refFor="ch" refForName="centerShape" fact="0.95"/>
      <dgm:constr type="h" for="ch" forName="parTrans" refType="w" refFor="ch" refForName="centerShape" fact="0.285"/>
      <dgm:constr type="sp" refType="w" refFor="ch" refForName="centerShape" op="equ" fact="0.23"/>
      <dgm:constr type="sibSp" refType="w" refFor="ch" refForName="node" fact="0.1"/>
      <dgm:constr type="primFontSz" for="ch" forName="node" op="equ"/>
    </dgm:constrLst>
    <dgm:choose name="Name21">
      <dgm:if name="Name22" axis="ch ch" ptType="node node" st="1 1" cnt="1 0" func="cnt" op="lte" val="5">
        <dgm:ruleLst>
          <dgm:rule type="w" for="ch" forName="centerShape" val="NaN" fact="0.27" max="NaN"/>
        </dgm:ruleLst>
      </dgm:if>
      <dgm:else name="Name23">
        <dgm:ruleLst>
          <dgm:rule type="w" for="ch" forName="centerShape" val="NaN" fact="0.27" max="NaN"/>
          <dgm:rule type="w" for="ch" forName="node" val="NaN" fact="0.7" max="NaN"/>
        </dgm:ruleLst>
      </dgm:else>
    </dgm:choose>
    <dgm:forEach name="Name24" axis="ch" ptType="node" cnt="1">
      <dgm:layoutNode name="centerShape" styleLbl="node0">
        <dgm:alg type="tx"/>
        <dgm:shape xmlns:r="http://schemas.openxmlformats.org/officeDocument/2006/relationships" type="ellipse" r:blip="">
          <dgm:adjLst/>
        </dgm:shape>
        <dgm:presOf axis="self"/>
        <dgm:constrLst>
          <dgm:constr type="tMarg" refType="primFontSz" fact="0.05"/>
          <dgm:constr type="bMarg" refType="primFontSz" fact="0.05"/>
          <dgm:constr type="lMarg" refType="primFontSz" fact="0.05"/>
          <dgm:constr type="rMarg" refType="primFontSz" fact="0.05"/>
          <dgm:constr type="primFontSz" val="65"/>
          <dgm:constr type="h" refType="w"/>
        </dgm:constrLst>
        <dgm:ruleLst>
          <dgm:rule type="primFontSz" val="5" fact="NaN" max="NaN"/>
        </dgm:ruleLst>
      </dgm:layoutNode>
      <dgm:forEach name="Name25" axis="ch">
        <dgm:forEach name="Name26" axis="self" ptType="parTrans">
          <dgm:layoutNode name="parTrans" styleLbl="bgSibTrans2D1">
            <dgm:alg type="conn">
              <dgm:param type="begPts" val="auto"/>
              <dgm:param type="endPts" val="ctr"/>
              <dgm:param type="endSty" val="noArr"/>
              <dgm:param type="begSty" val="arr"/>
            </dgm:alg>
            <dgm:shape xmlns:r="http://schemas.openxmlformats.org/officeDocument/2006/relationships" type="conn" r:blip="">
              <dgm:adjLst/>
            </dgm:shape>
            <dgm:presOf axis="self"/>
            <dgm:constrLst>
              <dgm:constr type="begPad" refType="connDist" fact="0.055"/>
              <dgm:constr type="endPad"/>
            </dgm:constrLst>
            <dgm:ruleLst/>
          </dgm:layoutNode>
        </dgm:forEach>
        <dgm:forEach name="Name27" axis="self" ptType="node">
          <dgm:layoutNode name="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h" refType="w" fact="0.8"/>
              <dgm:constr type="tMarg" refType="primFontSz" fact="0.15"/>
              <dgm:constr type="bMarg" refType="primFontSz" fact="0.15"/>
              <dgm:constr type="lMarg" refType="primFontSz" fact="0.15"/>
              <dgm:constr type="rMarg" refType="primFontSz" fact="0.15"/>
            </dgm:constrLst>
            <dgm:ruleLst>
              <dgm:rule type="primFontSz" val="5" fact="NaN" max="NaN"/>
            </dgm:ruleLst>
          </dgm:layoutNode>
        </dgm:forEach>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3d9">
  <dgm:title val=""/>
  <dgm:desc val=""/>
  <dgm:catLst>
    <dgm:cat type="3D" pri="11900"/>
  </dgm:catLst>
  <dgm:scene3d>
    <a:camera prst="perspectiveRelaxed">
      <a:rot lat="19149996" lon="20104178" rev="1577324"/>
    </a:camera>
    <a:lightRig rig="soft" dir="t"/>
    <a:backdrop>
      <a:anchor x="0" y="0" z="-210000"/>
      <a:norm dx="0" dy="0" dz="914400"/>
      <a:up dx="0" dy="914400" dz="0"/>
    </a:backdrop>
  </dgm:scene3d>
  <dgm:styleLbl name="node0">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lnNode1">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vennNode1">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tx1"/>
      </a:fontRef>
    </dgm:style>
  </dgm:styleLbl>
  <dgm:styleLbl name="alignNode1">
    <dgm:scene3d>
      <a:camera prst="orthographicFront"/>
      <a:lightRig rig="threePt" dir="t"/>
    </dgm:scene3d>
    <dgm:sp3d extrusionH="152250" prstMaterial="matte">
      <a:bevelT w="165100" prst="coolSlant"/>
    </dgm:sp3d>
    <dgm:txPr>
      <a:sp3d extrusionH="28000" prstMaterial="matte"/>
    </dgm:txPr>
    <dgm:style>
      <a:lnRef idx="1">
        <a:scrgbClr r="0" g="0" b="0"/>
      </a:lnRef>
      <a:fillRef idx="1">
        <a:scrgbClr r="0" g="0" b="0"/>
      </a:fillRef>
      <a:effectRef idx="2">
        <a:scrgbClr r="0" g="0" b="0"/>
      </a:effectRef>
      <a:fontRef idx="minor">
        <a:schemeClr val="lt1"/>
      </a:fontRef>
    </dgm:style>
  </dgm:styleLbl>
  <dgm:styleLbl name="node1">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node2">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node3">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node4">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fgImgPlace1">
    <dgm:scene3d>
      <a:camera prst="orthographicFront"/>
      <a:lightRig rig="threePt" dir="t"/>
    </dgm:scene3d>
    <dgm:sp3d prstMaterial="matte"/>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dgm:scene3d>
    <dgm:sp3d extrusionH="152250" prstMaterial="matte">
      <a:bevelT w="165100" prst="coolSlant"/>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dgm:scene3d>
    <dgm:sp3d z="-227350" prstMaterial="matte"/>
    <dgm:txPr/>
    <dgm:style>
      <a:lnRef idx="0">
        <a:scrgbClr r="0" g="0" b="0"/>
      </a:lnRef>
      <a:fillRef idx="1">
        <a:scrgbClr r="0" g="0" b="0"/>
      </a:fillRef>
      <a:effectRef idx="0">
        <a:scrgbClr r="0" g="0" b="0"/>
      </a:effectRef>
      <a:fontRef idx="minor"/>
    </dgm:style>
  </dgm:styleLbl>
  <dgm:styleLbl name="sibTrans2D1">
    <dgm:scene3d>
      <a:camera prst="orthographicFront"/>
      <a:lightRig rig="threePt" dir="t"/>
    </dgm:scene3d>
    <dgm:sp3d z="-227350" prstMaterial="matte"/>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prstMaterial="matte"/>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dgm:scene3d>
    <dgm:sp3d z="-227350" prstMaterial="matte"/>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z="-22735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asst1">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asst2">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asst3">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parChTrans2D1">
    <dgm:scene3d>
      <a:camera prst="orthographicFront"/>
      <a:lightRig rig="threePt" dir="t"/>
    </dgm:scene3d>
    <dgm:sp3d z="-227350" prstMaterial="matte"/>
    <dgm:txPr/>
    <dgm:style>
      <a:lnRef idx="0">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z="-227350" prstMaterial="matte"/>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z="-227350" prstMaterial="matte"/>
    <dgm:txPr/>
    <dgm:style>
      <a:lnRef idx="0">
        <a:scrgbClr r="0" g="0" b="0"/>
      </a:lnRef>
      <a:fillRef idx="3">
        <a:scrgbClr r="0" g="0" b="0"/>
      </a:fillRef>
      <a:effectRef idx="0">
        <a:scrgbClr r="0" g="0" b="0"/>
      </a:effectRef>
      <a:fontRef idx="minor">
        <a:schemeClr val="lt1"/>
      </a:fontRef>
    </dgm:style>
  </dgm:styleLbl>
  <dgm:styleLbl name="parChTrans2D4">
    <dgm:scene3d>
      <a:camera prst="orthographicFront"/>
      <a:lightRig rig="threePt" dir="t"/>
    </dgm:scene3d>
    <dgm:sp3d z="-227350" prstMaterial="matte"/>
    <dgm:txPr/>
    <dgm:style>
      <a:lnRef idx="0">
        <a:scrgbClr r="0" g="0" b="0"/>
      </a:lnRef>
      <a:fillRef idx="3">
        <a:scrgbClr r="0" g="0" b="0"/>
      </a:fillRef>
      <a:effectRef idx="0">
        <a:scrgbClr r="0" g="0" b="0"/>
      </a:effectRef>
      <a:fontRef idx="minor">
        <a:schemeClr val="lt1"/>
      </a:fontRef>
    </dgm:style>
  </dgm:styleLbl>
  <dgm:styleLbl name="parChTrans1D1">
    <dgm:scene3d>
      <a:camera prst="orthographicFront"/>
      <a:lightRig rig="threePt" dir="t"/>
    </dgm:scene3d>
    <dgm:sp3d z="-22735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22735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z="-22735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z="-22735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prstMaterial="matte"/>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z="-227350" prstMaterial="matte"/>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extrusionH="152250" prstMaterial="matte">
      <a:bevelT w="165100" prst="coolSlant"/>
    </dgm:sp3d>
    <dgm:txPr/>
    <dgm:style>
      <a:lnRef idx="0">
        <a:scrgbClr r="0" g="0" b="0"/>
      </a:lnRef>
      <a:fillRef idx="1">
        <a:scrgbClr r="0" g="0" b="0"/>
      </a:fillRef>
      <a:effectRef idx="2">
        <a:scrgbClr r="0" g="0" b="0"/>
      </a:effectRef>
      <a:fontRef idx="minor"/>
    </dgm:style>
  </dgm:styleLbl>
  <dgm:styleLbl name="trAlignAcc1">
    <dgm:scene3d>
      <a:camera prst="orthographicFront"/>
      <a:lightRig rig="threePt" dir="t"/>
    </dgm:scene3d>
    <dgm:sp3d extrusionH="152250" prstMaterial="matte">
      <a:bevelT w="165100" prst="coolSlant"/>
    </dgm:sp3d>
    <dgm:txPr/>
    <dgm:style>
      <a:lnRef idx="0">
        <a:scrgbClr r="0" g="0" b="0"/>
      </a:lnRef>
      <a:fillRef idx="1">
        <a:scrgbClr r="0" g="0" b="0"/>
      </a:fillRef>
      <a:effectRef idx="2">
        <a:scrgbClr r="0" g="0" b="0"/>
      </a:effectRef>
      <a:fontRef idx="minor"/>
    </dgm:style>
  </dgm:styleLbl>
  <dgm:styleLbl name="bgAcc1">
    <dgm:scene3d>
      <a:camera prst="orthographicFront"/>
      <a:lightRig rig="threePt" dir="t"/>
    </dgm:scene3d>
    <dgm:sp3d z="-227350" prstMaterial="matte"/>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prstMaterial="matte"/>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extrusionH="152250" prstMaterial="matte">
      <a:bevelT w="165100" prst="coolSlant"/>
    </dgm:sp3d>
    <dgm:txPr/>
    <dgm:style>
      <a:lnRef idx="0">
        <a:scrgbClr r="0" g="0" b="0"/>
      </a:lnRef>
      <a:fillRef idx="1">
        <a:scrgbClr r="0" g="0" b="0"/>
      </a:fillRef>
      <a:effectRef idx="2">
        <a:scrgbClr r="0" g="0" b="0"/>
      </a:effectRef>
      <a:fontRef idx="minor"/>
    </dgm:style>
  </dgm:styleLbl>
  <dgm:styleLbl name="solidBgAcc1">
    <dgm:scene3d>
      <a:camera prst="orthographicFront"/>
      <a:lightRig rig="threePt" dir="t"/>
    </dgm:scene3d>
    <dgm:sp3d z="-227350" prstMaterial="matte"/>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prstMaterial="matte"/>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extrusionH="152250" prstMaterial="matte">
      <a:bevelT w="165100" prst="coolSlant"/>
    </dgm:sp3d>
    <dgm:txPr/>
    <dgm:style>
      <a:lnRef idx="0">
        <a:scrgbClr r="0" g="0" b="0"/>
      </a:lnRef>
      <a:fillRef idx="1">
        <a:scrgbClr r="0" g="0" b="0"/>
      </a:fillRef>
      <a:effectRef idx="2">
        <a:scrgbClr r="0" g="0" b="0"/>
      </a:effectRef>
      <a:fontRef idx="minor"/>
    </dgm:style>
  </dgm:styleLbl>
  <dgm:styleLbl name="bgAccFollowNode1">
    <dgm:scene3d>
      <a:camera prst="orthographicFront"/>
      <a:lightRig rig="threePt" dir="t"/>
    </dgm:scene3d>
    <dgm:sp3d z="-227350" prstMaterial="matte"/>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prstMaterial="matte"/>
    <dgm:txPr/>
    <dgm:style>
      <a:lnRef idx="0">
        <a:scrgbClr r="0" g="0" b="0"/>
      </a:lnRef>
      <a:fillRef idx="1">
        <a:scrgbClr r="0" g="0" b="0"/>
      </a:fillRef>
      <a:effectRef idx="0">
        <a:scrgbClr r="0" g="0" b="0"/>
      </a:effectRef>
      <a:fontRef idx="minor"/>
    </dgm:style>
  </dgm:styleLbl>
  <dgm:styleLbl name="fgAcc2">
    <dgm:scene3d>
      <a:camera prst="orthographicFront"/>
      <a:lightRig rig="threePt" dir="t"/>
    </dgm:scene3d>
    <dgm:sp3d prstMaterial="matte"/>
    <dgm:txPr/>
    <dgm:style>
      <a:lnRef idx="0">
        <a:scrgbClr r="0" g="0" b="0"/>
      </a:lnRef>
      <a:fillRef idx="1">
        <a:scrgbClr r="0" g="0" b="0"/>
      </a:fillRef>
      <a:effectRef idx="0">
        <a:scrgbClr r="0" g="0" b="0"/>
      </a:effectRef>
      <a:fontRef idx="minor"/>
    </dgm:style>
  </dgm:styleLbl>
  <dgm:styleLbl name="fgAcc3">
    <dgm:scene3d>
      <a:camera prst="orthographicFront"/>
      <a:lightRig rig="threePt" dir="t"/>
    </dgm:scene3d>
    <dgm:sp3d prstMaterial="matte"/>
    <dgm:txPr/>
    <dgm:style>
      <a:lnRef idx="0">
        <a:scrgbClr r="0" g="0" b="0"/>
      </a:lnRef>
      <a:fillRef idx="1">
        <a:scrgbClr r="0" g="0" b="0"/>
      </a:fillRef>
      <a:effectRef idx="0">
        <a:scrgbClr r="0" g="0" b="0"/>
      </a:effectRef>
      <a:fontRef idx="minor"/>
    </dgm:style>
  </dgm:styleLbl>
  <dgm:styleLbl name="fgAcc4">
    <dgm:scene3d>
      <a:camera prst="orthographicFront"/>
      <a:lightRig rig="threePt" dir="t"/>
    </dgm:scene3d>
    <dgm:sp3d prstMaterial="matte"/>
    <dgm:txPr/>
    <dgm:style>
      <a:lnRef idx="0">
        <a:scrgbClr r="0" g="0" b="0"/>
      </a:lnRef>
      <a:fillRef idx="1">
        <a:scrgbClr r="0" g="0" b="0"/>
      </a:fillRef>
      <a:effectRef idx="0">
        <a:scrgbClr r="0" g="0" b="0"/>
      </a:effectRef>
      <a:fontRef idx="minor"/>
    </dgm:style>
  </dgm:styleLbl>
  <dgm:styleLbl name="bgShp">
    <dgm:scene3d>
      <a:camera prst="orthographicFront"/>
      <a:lightRig rig="threePt" dir="t"/>
    </dgm:scene3d>
    <dgm:sp3d z="-227350" prstMaterial="matte"/>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z="-227350" prstMaterial="matte"/>
    <dgm:txPr/>
    <dgm:style>
      <a:lnRef idx="0">
        <a:scrgbClr r="0" g="0" b="0"/>
      </a:lnRef>
      <a:fillRef idx="1">
        <a:scrgbClr r="0" g="0" b="0"/>
      </a:fillRef>
      <a:effectRef idx="0">
        <a:scrgbClr r="0" g="0" b="0"/>
      </a:effectRef>
      <a:fontRef idx="minor">
        <a:schemeClr val="lt1"/>
      </a:fontRef>
    </dgm:style>
  </dgm:styleLbl>
  <dgm:styleLbl name="trBgShp">
    <dgm:scene3d>
      <a:camera prst="orthographicFront"/>
      <a:lightRig rig="threePt" dir="t"/>
    </dgm:scene3d>
    <dgm:sp3d z="-22735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prstMaterial="matte"/>
    <dgm:txPr/>
    <dgm:style>
      <a:lnRef idx="0">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sp3d/>
    <dgm:txPr>
      <a:sp3d extrusionH="28000" prstMaterial="matte"/>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Diapositive de titre">
    <p:bg>
      <p:bgRef idx="1001">
        <a:schemeClr val="bg1"/>
      </p:bgRef>
    </p:bg>
    <p:spTree>
      <p:nvGrpSpPr>
        <p:cNvPr id="1" name=""/>
        <p:cNvGrpSpPr/>
        <p:nvPr/>
      </p:nvGrpSpPr>
      <p:grpSpPr>
        <a:xfrm>
          <a:off x="0" y="0"/>
          <a:ext cx="0" cy="0"/>
          <a:chOff x="0" y="0"/>
          <a:chExt cx="0" cy="0"/>
        </a:xfrm>
      </p:grpSpPr>
      <p:sp>
        <p:nvSpPr>
          <p:cNvPr id="8" name="Titre 7"/>
          <p:cNvSpPr>
            <a:spLocks noGrp="1"/>
          </p:cNvSpPr>
          <p:nvPr>
            <p:ph type="ctrTitle"/>
          </p:nvPr>
        </p:nvSpPr>
        <p:spPr>
          <a:xfrm>
            <a:off x="2286000" y="3124200"/>
            <a:ext cx="6172200" cy="1894362"/>
          </a:xfrm>
        </p:spPr>
        <p:txBody>
          <a:bodyPr/>
          <a:lstStyle>
            <a:lvl1pPr>
              <a:defRPr b="1"/>
            </a:lvl1pPr>
          </a:lstStyle>
          <a:p>
            <a:r>
              <a:rPr kumimoji="0" lang="fr-FR" smtClean="0"/>
              <a:t>Cliquez pour modifier le style du titre</a:t>
            </a:r>
            <a:endParaRPr kumimoji="0" lang="en-US"/>
          </a:p>
        </p:txBody>
      </p:sp>
      <p:sp>
        <p:nvSpPr>
          <p:cNvPr id="9" name="Sous-titre 8"/>
          <p:cNvSpPr>
            <a:spLocks noGrp="1"/>
          </p:cNvSpPr>
          <p:nvPr>
            <p:ph type="subTitle" idx="1"/>
          </p:nvPr>
        </p:nvSpPr>
        <p:spPr>
          <a:xfrm>
            <a:off x="2286000" y="5003322"/>
            <a:ext cx="6172200" cy="1371600"/>
          </a:xfrm>
        </p:spPr>
        <p:txBody>
          <a:bodyPr/>
          <a:lstStyle>
            <a:lvl1pPr marL="0" indent="0" algn="l">
              <a:buNone/>
              <a:defRPr sz="1800" b="1">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fr-FR" smtClean="0"/>
              <a:t>Cliquez pour modifier le style des sous-titres du masque</a:t>
            </a:r>
            <a:endParaRPr kumimoji="0" lang="en-US"/>
          </a:p>
        </p:txBody>
      </p:sp>
      <p:sp>
        <p:nvSpPr>
          <p:cNvPr id="28" name="Espace réservé de la date 27"/>
          <p:cNvSpPr>
            <a:spLocks noGrp="1"/>
          </p:cNvSpPr>
          <p:nvPr>
            <p:ph type="dt" sz="half" idx="10"/>
          </p:nvPr>
        </p:nvSpPr>
        <p:spPr bwMode="auto">
          <a:xfrm rot="5400000">
            <a:off x="7764621" y="1174097"/>
            <a:ext cx="2286000" cy="381000"/>
          </a:xfrm>
        </p:spPr>
        <p:txBody>
          <a:bodyPr/>
          <a:lstStyle/>
          <a:p>
            <a:fld id="{00FFA612-C6AB-4DB0-8653-06F86247A07D}" type="datetimeFigureOut">
              <a:rPr lang="fr-FR" smtClean="0"/>
              <a:pPr/>
              <a:t>27/02/2014</a:t>
            </a:fld>
            <a:endParaRPr lang="fr-FR"/>
          </a:p>
        </p:txBody>
      </p:sp>
      <p:sp>
        <p:nvSpPr>
          <p:cNvPr id="17" name="Espace réservé du pied de page 16"/>
          <p:cNvSpPr>
            <a:spLocks noGrp="1"/>
          </p:cNvSpPr>
          <p:nvPr>
            <p:ph type="ftr" sz="quarter" idx="11"/>
          </p:nvPr>
        </p:nvSpPr>
        <p:spPr bwMode="auto">
          <a:xfrm rot="5400000">
            <a:off x="7077269" y="4181669"/>
            <a:ext cx="3657600" cy="384048"/>
          </a:xfrm>
        </p:spPr>
        <p:txBody>
          <a:bodyPr/>
          <a:lstStyle/>
          <a:p>
            <a:endParaRPr lang="fr-FR"/>
          </a:p>
        </p:txBody>
      </p:sp>
      <p:sp>
        <p:nvSpPr>
          <p:cNvPr id="10" name="Rectangle 9"/>
          <p:cNvSpPr/>
          <p:nvPr/>
        </p:nvSpPr>
        <p:spPr bwMode="auto">
          <a:xfrm>
            <a:off x="381000" y="0"/>
            <a:ext cx="609600" cy="6858000"/>
          </a:xfrm>
          <a:prstGeom prst="rect">
            <a:avLst/>
          </a:prstGeom>
          <a:solidFill>
            <a:schemeClr val="accent1">
              <a:tint val="60000"/>
              <a:alpha val="54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Rectangle 11"/>
          <p:cNvSpPr/>
          <p:nvPr/>
        </p:nvSpPr>
        <p:spPr bwMode="auto">
          <a:xfrm>
            <a:off x="276336" y="0"/>
            <a:ext cx="104664" cy="6858000"/>
          </a:xfrm>
          <a:prstGeom prst="rect">
            <a:avLst/>
          </a:prstGeom>
          <a:solidFill>
            <a:schemeClr val="accent1">
              <a:tint val="40000"/>
              <a:alpha val="36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4" name="Rectangle 13"/>
          <p:cNvSpPr/>
          <p:nvPr/>
        </p:nvSpPr>
        <p:spPr bwMode="auto">
          <a:xfrm>
            <a:off x="990600" y="0"/>
            <a:ext cx="181872" cy="6858000"/>
          </a:xfrm>
          <a:prstGeom prst="rect">
            <a:avLst/>
          </a:prstGeom>
          <a:solidFill>
            <a:schemeClr val="accent1">
              <a:tint val="40000"/>
              <a:alpha val="7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9" name="Rectangle 18"/>
          <p:cNvSpPr/>
          <p:nvPr/>
        </p:nvSpPr>
        <p:spPr bwMode="auto">
          <a:xfrm>
            <a:off x="1141320" y="0"/>
            <a:ext cx="230280" cy="6858000"/>
          </a:xfrm>
          <a:prstGeom prst="rect">
            <a:avLst/>
          </a:prstGeom>
          <a:solidFill>
            <a:schemeClr val="accent1">
              <a:tint val="20000"/>
              <a:alpha val="7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Connecteur droit 10"/>
          <p:cNvSpPr>
            <a:spLocks noChangeShapeType="1"/>
          </p:cNvSpPr>
          <p:nvPr/>
        </p:nvSpPr>
        <p:spPr bwMode="auto">
          <a:xfrm>
            <a:off x="106344" y="0"/>
            <a:ext cx="0" cy="6858000"/>
          </a:xfrm>
          <a:prstGeom prst="line">
            <a:avLst/>
          </a:prstGeom>
          <a:noFill/>
          <a:ln w="57150" cap="flat" cmpd="sng" algn="ctr">
            <a:solidFill>
              <a:schemeClr val="accent1">
                <a:tint val="60000"/>
                <a:alpha val="7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8" name="Connecteur droit 17"/>
          <p:cNvSpPr>
            <a:spLocks noChangeShapeType="1"/>
          </p:cNvSpPr>
          <p:nvPr/>
        </p:nvSpPr>
        <p:spPr bwMode="auto">
          <a:xfrm>
            <a:off x="914400" y="0"/>
            <a:ext cx="0" cy="6858000"/>
          </a:xfrm>
          <a:prstGeom prst="line">
            <a:avLst/>
          </a:prstGeom>
          <a:noFill/>
          <a:ln w="57150" cap="flat" cmpd="sng" algn="ctr">
            <a:solidFill>
              <a:schemeClr val="accent1">
                <a:tint val="20000"/>
                <a:alpha val="8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0" name="Connecteur droit 19"/>
          <p:cNvSpPr>
            <a:spLocks noChangeShapeType="1"/>
          </p:cNvSpPr>
          <p:nvPr/>
        </p:nvSpPr>
        <p:spPr bwMode="auto">
          <a:xfrm>
            <a:off x="854112" y="0"/>
            <a:ext cx="0" cy="6858000"/>
          </a:xfrm>
          <a:prstGeom prst="line">
            <a:avLst/>
          </a:prstGeom>
          <a:noFill/>
          <a:ln w="5715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6" name="Connecteur droit 15"/>
          <p:cNvSpPr>
            <a:spLocks noChangeShapeType="1"/>
          </p:cNvSpPr>
          <p:nvPr/>
        </p:nvSpPr>
        <p:spPr bwMode="auto">
          <a:xfrm>
            <a:off x="1726640" y="0"/>
            <a:ext cx="0" cy="6858000"/>
          </a:xfrm>
          <a:prstGeom prst="line">
            <a:avLst/>
          </a:prstGeom>
          <a:noFill/>
          <a:ln w="28575" cap="flat" cmpd="sng" algn="ctr">
            <a:solidFill>
              <a:schemeClr val="accent1">
                <a:tint val="60000"/>
                <a:alpha val="82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5" name="Connecteur droit 14"/>
          <p:cNvSpPr>
            <a:spLocks noChangeShapeType="1"/>
          </p:cNvSpPr>
          <p:nvPr/>
        </p:nvSpPr>
        <p:spPr bwMode="auto">
          <a:xfrm>
            <a:off x="1066800" y="0"/>
            <a:ext cx="0" cy="6858000"/>
          </a:xfrm>
          <a:prstGeom prst="line">
            <a:avLst/>
          </a:prstGeom>
          <a:noFill/>
          <a:ln w="9525"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2" name="Connecteur droit 21"/>
          <p:cNvSpPr>
            <a:spLocks noChangeShapeType="1"/>
          </p:cNvSpPr>
          <p:nvPr/>
        </p:nvSpPr>
        <p:spPr bwMode="auto">
          <a:xfrm>
            <a:off x="9113856"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7" name="Rectangle 26"/>
          <p:cNvSpPr/>
          <p:nvPr/>
        </p:nvSpPr>
        <p:spPr bwMode="auto">
          <a:xfrm>
            <a:off x="1219200" y="0"/>
            <a:ext cx="76200" cy="6858000"/>
          </a:xfrm>
          <a:prstGeom prst="rect">
            <a:avLst/>
          </a:prstGeom>
          <a:solidFill>
            <a:schemeClr val="accent1">
              <a:tint val="60000"/>
              <a:alpha val="5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1" name="Ellipse 20"/>
          <p:cNvSpPr/>
          <p:nvPr/>
        </p:nvSpPr>
        <p:spPr bwMode="auto">
          <a:xfrm>
            <a:off x="609600" y="3429000"/>
            <a:ext cx="1295400" cy="1295400"/>
          </a:xfrm>
          <a:prstGeom prst="ellipse">
            <a:avLst/>
          </a:prstGeom>
          <a:solidFill>
            <a:schemeClr val="accent1"/>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Ellipse 22"/>
          <p:cNvSpPr/>
          <p:nvPr/>
        </p:nvSpPr>
        <p:spPr bwMode="auto">
          <a:xfrm>
            <a:off x="1309632" y="4866752"/>
            <a:ext cx="641424" cy="641424"/>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4" name="Ellipse 23"/>
          <p:cNvSpPr/>
          <p:nvPr/>
        </p:nvSpPr>
        <p:spPr bwMode="auto">
          <a:xfrm>
            <a:off x="1091080" y="5500632"/>
            <a:ext cx="137160" cy="13716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6" name="Ellipse 25"/>
          <p:cNvSpPr/>
          <p:nvPr/>
        </p:nvSpPr>
        <p:spPr bwMode="auto">
          <a:xfrm>
            <a:off x="1664208" y="5788152"/>
            <a:ext cx="274320" cy="27432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5" name="Ellipse 24"/>
          <p:cNvSpPr/>
          <p:nvPr/>
        </p:nvSpPr>
        <p:spPr>
          <a:xfrm>
            <a:off x="1905000" y="4495800"/>
            <a:ext cx="365760" cy="365760"/>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9" name="Espace réservé du numéro de diapositive 28"/>
          <p:cNvSpPr>
            <a:spLocks noGrp="1"/>
          </p:cNvSpPr>
          <p:nvPr>
            <p:ph type="sldNum" sz="quarter" idx="12"/>
          </p:nvPr>
        </p:nvSpPr>
        <p:spPr bwMode="auto">
          <a:xfrm>
            <a:off x="1325544" y="4928702"/>
            <a:ext cx="609600" cy="517524"/>
          </a:xfrm>
        </p:spPr>
        <p:txBody>
          <a:bodyPr/>
          <a:lstStyle/>
          <a:p>
            <a:fld id="{8A730458-77E0-4BD1-9A29-029BC595E2AF}" type="slidenum">
              <a:rPr lang="fr-FR" smtClean="0"/>
              <a:pPr/>
              <a:t>‹N°›</a:t>
            </a:fld>
            <a:endParaRPr lang="fr-FR"/>
          </a:p>
        </p:txBody>
      </p:sp>
    </p:spTree>
  </p:cSld>
  <p:clrMapOvr>
    <a:overrideClrMapping bg1="lt1" tx1="dk1" bg2="lt2" tx2="dk2" accent1="accent1" accent2="accent2" accent3="accent3" accent4="accent4" accent5="accent5" accent6="accent6" hlink="hlink" folHlink="folHlink"/>
  </p:clrMapOvr>
  <p:transition>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kumimoji="0" lang="fr-FR" smtClean="0"/>
              <a:t>Cliquez pour modifier le style du titre</a:t>
            </a:r>
            <a:endParaRPr kumimoji="0" lang="en-US"/>
          </a:p>
        </p:txBody>
      </p:sp>
      <p:sp>
        <p:nvSpPr>
          <p:cNvPr id="3" name="Espace réservé du texte vertical 2"/>
          <p:cNvSpPr>
            <a:spLocks noGrp="1"/>
          </p:cNvSpPr>
          <p:nvPr>
            <p:ph type="body" orient="vert" idx="1"/>
          </p:nvPr>
        </p:nvSpPr>
        <p:spPr/>
        <p:txBody>
          <a:bodyPr vert="eaVert"/>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4" name="Espace réservé de la date 3"/>
          <p:cNvSpPr>
            <a:spLocks noGrp="1"/>
          </p:cNvSpPr>
          <p:nvPr>
            <p:ph type="dt" sz="half" idx="10"/>
          </p:nvPr>
        </p:nvSpPr>
        <p:spPr/>
        <p:txBody>
          <a:bodyPr/>
          <a:lstStyle/>
          <a:p>
            <a:fld id="{00FFA612-C6AB-4DB0-8653-06F86247A07D}" type="datetimeFigureOut">
              <a:rPr lang="fr-FR" smtClean="0"/>
              <a:pPr/>
              <a:t>27/02/2014</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8A730458-77E0-4BD1-9A29-029BC595E2AF}" type="slidenum">
              <a:rPr lang="fr-FR" smtClean="0"/>
              <a:pPr/>
              <a:t>‹N°›</a:t>
            </a:fld>
            <a:endParaRPr lang="fr-FR"/>
          </a:p>
        </p:txBody>
      </p:sp>
    </p:spTree>
  </p:cSld>
  <p:clrMapOvr>
    <a:masterClrMapping/>
  </p:clrMapOvr>
  <p:transition>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6629400" y="274639"/>
            <a:ext cx="1676400" cy="5851525"/>
          </a:xfrm>
        </p:spPr>
        <p:txBody>
          <a:bodyPr vert="eaVert"/>
          <a:lstStyle/>
          <a:p>
            <a:r>
              <a:rPr kumimoji="0" lang="fr-FR" smtClean="0"/>
              <a:t>Cliquez pour modifier le style du titre</a:t>
            </a:r>
            <a:endParaRPr kumimoji="0" lang="en-US"/>
          </a:p>
        </p:txBody>
      </p:sp>
      <p:sp>
        <p:nvSpPr>
          <p:cNvPr id="3" name="Espace réservé du texte vertical 2"/>
          <p:cNvSpPr>
            <a:spLocks noGrp="1"/>
          </p:cNvSpPr>
          <p:nvPr>
            <p:ph type="body" orient="vert" idx="1"/>
          </p:nvPr>
        </p:nvSpPr>
        <p:spPr>
          <a:xfrm>
            <a:off x="457200" y="274638"/>
            <a:ext cx="6019800" cy="5851525"/>
          </a:xfrm>
        </p:spPr>
        <p:txBody>
          <a:bodyPr vert="eaVert"/>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4" name="Espace réservé de la date 3"/>
          <p:cNvSpPr>
            <a:spLocks noGrp="1"/>
          </p:cNvSpPr>
          <p:nvPr>
            <p:ph type="dt" sz="half" idx="10"/>
          </p:nvPr>
        </p:nvSpPr>
        <p:spPr/>
        <p:txBody>
          <a:bodyPr/>
          <a:lstStyle/>
          <a:p>
            <a:fld id="{00FFA612-C6AB-4DB0-8653-06F86247A07D}" type="datetimeFigureOut">
              <a:rPr lang="fr-FR" smtClean="0"/>
              <a:pPr/>
              <a:t>27/02/2014</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8A730458-77E0-4BD1-9A29-029BC595E2AF}" type="slidenum">
              <a:rPr lang="fr-FR" smtClean="0"/>
              <a:pPr/>
              <a:t>‹N°›</a:t>
            </a:fld>
            <a:endParaRPr lang="fr-FR"/>
          </a:p>
        </p:txBody>
      </p:sp>
    </p:spTree>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kumimoji="0" lang="fr-FR" smtClean="0"/>
              <a:t>Cliquez pour modifier le style du titre</a:t>
            </a:r>
            <a:endParaRPr kumimoji="0" lang="en-US"/>
          </a:p>
        </p:txBody>
      </p:sp>
      <p:sp>
        <p:nvSpPr>
          <p:cNvPr id="8" name="Espace réservé du contenu 7"/>
          <p:cNvSpPr>
            <a:spLocks noGrp="1"/>
          </p:cNvSpPr>
          <p:nvPr>
            <p:ph sz="quarter" idx="1"/>
          </p:nvPr>
        </p:nvSpPr>
        <p:spPr>
          <a:xfrm>
            <a:off x="457200" y="1600200"/>
            <a:ext cx="7467600" cy="4873752"/>
          </a:xfrm>
        </p:spPr>
        <p:txBody>
          <a:body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7" name="Espace réservé de la date 6"/>
          <p:cNvSpPr>
            <a:spLocks noGrp="1"/>
          </p:cNvSpPr>
          <p:nvPr>
            <p:ph type="dt" sz="half" idx="14"/>
          </p:nvPr>
        </p:nvSpPr>
        <p:spPr/>
        <p:txBody>
          <a:bodyPr rtlCol="0"/>
          <a:lstStyle/>
          <a:p>
            <a:fld id="{00FFA612-C6AB-4DB0-8653-06F86247A07D}" type="datetimeFigureOut">
              <a:rPr lang="fr-FR" smtClean="0"/>
              <a:pPr/>
              <a:t>27/02/2014</a:t>
            </a:fld>
            <a:endParaRPr lang="fr-FR"/>
          </a:p>
        </p:txBody>
      </p:sp>
      <p:sp>
        <p:nvSpPr>
          <p:cNvPr id="9" name="Espace réservé du numéro de diapositive 8"/>
          <p:cNvSpPr>
            <a:spLocks noGrp="1"/>
          </p:cNvSpPr>
          <p:nvPr>
            <p:ph type="sldNum" sz="quarter" idx="15"/>
          </p:nvPr>
        </p:nvSpPr>
        <p:spPr/>
        <p:txBody>
          <a:bodyPr rtlCol="0"/>
          <a:lstStyle/>
          <a:p>
            <a:fld id="{8A730458-77E0-4BD1-9A29-029BC595E2AF}" type="slidenum">
              <a:rPr lang="fr-FR" smtClean="0"/>
              <a:pPr/>
              <a:t>‹N°›</a:t>
            </a:fld>
            <a:endParaRPr lang="fr-FR"/>
          </a:p>
        </p:txBody>
      </p:sp>
      <p:sp>
        <p:nvSpPr>
          <p:cNvPr id="10" name="Espace réservé du pied de page 9"/>
          <p:cNvSpPr>
            <a:spLocks noGrp="1"/>
          </p:cNvSpPr>
          <p:nvPr>
            <p:ph type="ftr" sz="quarter" idx="16"/>
          </p:nvPr>
        </p:nvSpPr>
        <p:spPr/>
        <p:txBody>
          <a:bodyPr rtlCol="0"/>
          <a:lstStyle/>
          <a:p>
            <a:endParaRPr lang="fr-FR"/>
          </a:p>
        </p:txBody>
      </p:sp>
    </p:spTree>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Titre de section">
    <p:bg>
      <p:bgRef idx="1001">
        <a:schemeClr val="bg2"/>
      </p:bgRef>
    </p:bg>
    <p:spTree>
      <p:nvGrpSpPr>
        <p:cNvPr id="1" name=""/>
        <p:cNvGrpSpPr/>
        <p:nvPr/>
      </p:nvGrpSpPr>
      <p:grpSpPr>
        <a:xfrm>
          <a:off x="0" y="0"/>
          <a:ext cx="0" cy="0"/>
          <a:chOff x="0" y="0"/>
          <a:chExt cx="0" cy="0"/>
        </a:xfrm>
      </p:grpSpPr>
      <p:sp>
        <p:nvSpPr>
          <p:cNvPr id="2" name="Titre 1"/>
          <p:cNvSpPr>
            <a:spLocks noGrp="1"/>
          </p:cNvSpPr>
          <p:nvPr>
            <p:ph type="title"/>
          </p:nvPr>
        </p:nvSpPr>
        <p:spPr>
          <a:xfrm>
            <a:off x="2286000" y="2895600"/>
            <a:ext cx="6172200" cy="2053590"/>
          </a:xfrm>
        </p:spPr>
        <p:txBody>
          <a:bodyPr/>
          <a:lstStyle>
            <a:lvl1pPr algn="l">
              <a:buNone/>
              <a:defRPr sz="3000" b="1" cap="small" baseline="0"/>
            </a:lvl1pPr>
          </a:lstStyle>
          <a:p>
            <a:r>
              <a:rPr kumimoji="0" lang="fr-FR" smtClean="0"/>
              <a:t>Cliquez pour modifier le style du titre</a:t>
            </a:r>
            <a:endParaRPr kumimoji="0" lang="en-US"/>
          </a:p>
        </p:txBody>
      </p:sp>
      <p:sp>
        <p:nvSpPr>
          <p:cNvPr id="3" name="Espace réservé du texte 2"/>
          <p:cNvSpPr>
            <a:spLocks noGrp="1"/>
          </p:cNvSpPr>
          <p:nvPr>
            <p:ph type="body" idx="1"/>
          </p:nvPr>
        </p:nvSpPr>
        <p:spPr>
          <a:xfrm>
            <a:off x="2286000" y="5010150"/>
            <a:ext cx="6172200" cy="1371600"/>
          </a:xfrm>
        </p:spPr>
        <p:txBody>
          <a:bodyPr anchor="t"/>
          <a:lstStyle>
            <a:lvl1pPr marL="0" indent="0">
              <a:buNone/>
              <a:defRPr sz="1800" b="1">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fr-FR" smtClean="0"/>
              <a:t>Cliquez pour modifier les styles du texte du masque</a:t>
            </a:r>
          </a:p>
        </p:txBody>
      </p:sp>
      <p:sp>
        <p:nvSpPr>
          <p:cNvPr id="4" name="Espace réservé de la date 3"/>
          <p:cNvSpPr>
            <a:spLocks noGrp="1"/>
          </p:cNvSpPr>
          <p:nvPr>
            <p:ph type="dt" sz="half" idx="10"/>
          </p:nvPr>
        </p:nvSpPr>
        <p:spPr bwMode="auto">
          <a:xfrm rot="5400000">
            <a:off x="7763256" y="1170432"/>
            <a:ext cx="2286000" cy="381000"/>
          </a:xfrm>
        </p:spPr>
        <p:txBody>
          <a:bodyPr/>
          <a:lstStyle/>
          <a:p>
            <a:fld id="{00FFA612-C6AB-4DB0-8653-06F86247A07D}" type="datetimeFigureOut">
              <a:rPr lang="fr-FR" smtClean="0"/>
              <a:pPr/>
              <a:t>27/02/2014</a:t>
            </a:fld>
            <a:endParaRPr lang="fr-FR"/>
          </a:p>
        </p:txBody>
      </p:sp>
      <p:sp>
        <p:nvSpPr>
          <p:cNvPr id="5" name="Espace réservé du pied de page 4"/>
          <p:cNvSpPr>
            <a:spLocks noGrp="1"/>
          </p:cNvSpPr>
          <p:nvPr>
            <p:ph type="ftr" sz="quarter" idx="11"/>
          </p:nvPr>
        </p:nvSpPr>
        <p:spPr bwMode="auto">
          <a:xfrm rot="5400000">
            <a:off x="7077456" y="4178808"/>
            <a:ext cx="3657600" cy="384048"/>
          </a:xfrm>
        </p:spPr>
        <p:txBody>
          <a:bodyPr/>
          <a:lstStyle/>
          <a:p>
            <a:endParaRPr lang="fr-FR"/>
          </a:p>
        </p:txBody>
      </p:sp>
      <p:sp>
        <p:nvSpPr>
          <p:cNvPr id="9" name="Rectangle 8"/>
          <p:cNvSpPr/>
          <p:nvPr/>
        </p:nvSpPr>
        <p:spPr bwMode="auto">
          <a:xfrm>
            <a:off x="381000" y="0"/>
            <a:ext cx="609600" cy="6858000"/>
          </a:xfrm>
          <a:prstGeom prst="rect">
            <a:avLst/>
          </a:prstGeom>
          <a:solidFill>
            <a:schemeClr val="accent1">
              <a:tint val="60000"/>
              <a:alpha val="54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bwMode="auto">
          <a:xfrm>
            <a:off x="276336" y="0"/>
            <a:ext cx="104664" cy="6858000"/>
          </a:xfrm>
          <a:prstGeom prst="rect">
            <a:avLst/>
          </a:prstGeom>
          <a:solidFill>
            <a:schemeClr val="accent1">
              <a:tint val="40000"/>
              <a:alpha val="36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bwMode="auto">
          <a:xfrm>
            <a:off x="990600" y="0"/>
            <a:ext cx="181872" cy="6858000"/>
          </a:xfrm>
          <a:prstGeom prst="rect">
            <a:avLst/>
          </a:prstGeom>
          <a:solidFill>
            <a:schemeClr val="accent1">
              <a:tint val="40000"/>
              <a:alpha val="7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Rectangle 11"/>
          <p:cNvSpPr/>
          <p:nvPr/>
        </p:nvSpPr>
        <p:spPr bwMode="auto">
          <a:xfrm>
            <a:off x="1141320" y="0"/>
            <a:ext cx="230280" cy="6858000"/>
          </a:xfrm>
          <a:prstGeom prst="rect">
            <a:avLst/>
          </a:prstGeom>
          <a:solidFill>
            <a:schemeClr val="accent1">
              <a:tint val="20000"/>
              <a:alpha val="7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Connecteur droit 12"/>
          <p:cNvSpPr>
            <a:spLocks noChangeShapeType="1"/>
          </p:cNvSpPr>
          <p:nvPr/>
        </p:nvSpPr>
        <p:spPr bwMode="auto">
          <a:xfrm>
            <a:off x="106344" y="0"/>
            <a:ext cx="0" cy="6858000"/>
          </a:xfrm>
          <a:prstGeom prst="line">
            <a:avLst/>
          </a:prstGeom>
          <a:noFill/>
          <a:ln w="57150" cap="flat" cmpd="sng" algn="ctr">
            <a:solidFill>
              <a:schemeClr val="accent1">
                <a:tint val="60000"/>
                <a:alpha val="7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4" name="Connecteur droit 13"/>
          <p:cNvSpPr>
            <a:spLocks noChangeShapeType="1"/>
          </p:cNvSpPr>
          <p:nvPr/>
        </p:nvSpPr>
        <p:spPr bwMode="auto">
          <a:xfrm>
            <a:off x="914400" y="0"/>
            <a:ext cx="0" cy="6858000"/>
          </a:xfrm>
          <a:prstGeom prst="line">
            <a:avLst/>
          </a:prstGeom>
          <a:noFill/>
          <a:ln w="57150" cap="flat" cmpd="sng" algn="ctr">
            <a:solidFill>
              <a:schemeClr val="accent1">
                <a:tint val="20000"/>
                <a:alpha val="8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5" name="Connecteur droit 14"/>
          <p:cNvSpPr>
            <a:spLocks noChangeShapeType="1"/>
          </p:cNvSpPr>
          <p:nvPr/>
        </p:nvSpPr>
        <p:spPr bwMode="auto">
          <a:xfrm>
            <a:off x="854112" y="0"/>
            <a:ext cx="0" cy="6858000"/>
          </a:xfrm>
          <a:prstGeom prst="line">
            <a:avLst/>
          </a:prstGeom>
          <a:noFill/>
          <a:ln w="5715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6" name="Connecteur droit 15"/>
          <p:cNvSpPr>
            <a:spLocks noChangeShapeType="1"/>
          </p:cNvSpPr>
          <p:nvPr/>
        </p:nvSpPr>
        <p:spPr bwMode="auto">
          <a:xfrm>
            <a:off x="1726640" y="0"/>
            <a:ext cx="0" cy="6858000"/>
          </a:xfrm>
          <a:prstGeom prst="line">
            <a:avLst/>
          </a:prstGeom>
          <a:noFill/>
          <a:ln w="28575" cap="flat" cmpd="sng" algn="ctr">
            <a:solidFill>
              <a:schemeClr val="accent1">
                <a:tint val="60000"/>
                <a:alpha val="82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7" name="Connecteur droit 16"/>
          <p:cNvSpPr>
            <a:spLocks noChangeShapeType="1"/>
          </p:cNvSpPr>
          <p:nvPr/>
        </p:nvSpPr>
        <p:spPr bwMode="auto">
          <a:xfrm>
            <a:off x="1066800" y="0"/>
            <a:ext cx="0" cy="6858000"/>
          </a:xfrm>
          <a:prstGeom prst="line">
            <a:avLst/>
          </a:prstGeom>
          <a:noFill/>
          <a:ln w="9525"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8" name="Rectangle 17"/>
          <p:cNvSpPr/>
          <p:nvPr/>
        </p:nvSpPr>
        <p:spPr bwMode="auto">
          <a:xfrm>
            <a:off x="1219200" y="0"/>
            <a:ext cx="76200" cy="6858000"/>
          </a:xfrm>
          <a:prstGeom prst="rect">
            <a:avLst/>
          </a:prstGeom>
          <a:solidFill>
            <a:schemeClr val="accent1">
              <a:tint val="60000"/>
              <a:alpha val="5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9" name="Ellipse 18"/>
          <p:cNvSpPr/>
          <p:nvPr/>
        </p:nvSpPr>
        <p:spPr bwMode="auto">
          <a:xfrm>
            <a:off x="609600" y="3429000"/>
            <a:ext cx="1295400" cy="129540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0" name="Ellipse 19"/>
          <p:cNvSpPr/>
          <p:nvPr/>
        </p:nvSpPr>
        <p:spPr bwMode="auto">
          <a:xfrm>
            <a:off x="1324704" y="4866752"/>
            <a:ext cx="641424" cy="641424"/>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1" name="Ellipse 20"/>
          <p:cNvSpPr/>
          <p:nvPr/>
        </p:nvSpPr>
        <p:spPr bwMode="auto">
          <a:xfrm>
            <a:off x="1091080" y="5500632"/>
            <a:ext cx="137160" cy="13716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2" name="Ellipse 21"/>
          <p:cNvSpPr/>
          <p:nvPr/>
        </p:nvSpPr>
        <p:spPr bwMode="auto">
          <a:xfrm>
            <a:off x="1664208" y="5791200"/>
            <a:ext cx="274320" cy="27432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Ellipse 22"/>
          <p:cNvSpPr/>
          <p:nvPr/>
        </p:nvSpPr>
        <p:spPr bwMode="auto">
          <a:xfrm>
            <a:off x="1879040" y="4479888"/>
            <a:ext cx="365760" cy="365760"/>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6" name="Connecteur droit 25"/>
          <p:cNvSpPr>
            <a:spLocks noChangeShapeType="1"/>
          </p:cNvSpPr>
          <p:nvPr/>
        </p:nvSpPr>
        <p:spPr bwMode="auto">
          <a:xfrm>
            <a:off x="9097944"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6" name="Espace réservé du numéro de diapositive 5"/>
          <p:cNvSpPr>
            <a:spLocks noGrp="1"/>
          </p:cNvSpPr>
          <p:nvPr>
            <p:ph type="sldNum" sz="quarter" idx="12"/>
          </p:nvPr>
        </p:nvSpPr>
        <p:spPr bwMode="auto">
          <a:xfrm>
            <a:off x="1340616" y="4928702"/>
            <a:ext cx="609600" cy="517524"/>
          </a:xfrm>
        </p:spPr>
        <p:txBody>
          <a:bodyPr/>
          <a:lstStyle/>
          <a:p>
            <a:fld id="{8A730458-77E0-4BD1-9A29-029BC595E2AF}" type="slidenum">
              <a:rPr lang="fr-FR" smtClean="0"/>
              <a:pPr/>
              <a:t>‹N°›</a:t>
            </a:fld>
            <a:endParaRPr lang="fr-FR"/>
          </a:p>
        </p:txBody>
      </p:sp>
    </p:spTree>
  </p:cSld>
  <p:clrMapOvr>
    <a:overrideClrMapping bg1="dk1" tx1="lt1" bg2="dk2" tx2="lt2" accent1="accent1" accent2="accent2" accent3="accent3" accent4="accent4" accent5="accent5" accent6="accent6" hlink="hlink" folHlink="folHlink"/>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kumimoji="0" lang="fr-FR" smtClean="0"/>
              <a:t>Cliquez pour modifier le style du titre</a:t>
            </a:r>
            <a:endParaRPr kumimoji="0" lang="en-US"/>
          </a:p>
        </p:txBody>
      </p:sp>
      <p:sp>
        <p:nvSpPr>
          <p:cNvPr id="5" name="Espace réservé de la date 4"/>
          <p:cNvSpPr>
            <a:spLocks noGrp="1"/>
          </p:cNvSpPr>
          <p:nvPr>
            <p:ph type="dt" sz="half" idx="10"/>
          </p:nvPr>
        </p:nvSpPr>
        <p:spPr/>
        <p:txBody>
          <a:bodyPr/>
          <a:lstStyle/>
          <a:p>
            <a:fld id="{00FFA612-C6AB-4DB0-8653-06F86247A07D}" type="datetimeFigureOut">
              <a:rPr lang="fr-FR" smtClean="0"/>
              <a:pPr/>
              <a:t>27/02/2014</a:t>
            </a:fld>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8A730458-77E0-4BD1-9A29-029BC595E2AF}" type="slidenum">
              <a:rPr lang="fr-FR" smtClean="0"/>
              <a:pPr/>
              <a:t>‹N°›</a:t>
            </a:fld>
            <a:endParaRPr lang="fr-FR"/>
          </a:p>
        </p:txBody>
      </p:sp>
      <p:sp>
        <p:nvSpPr>
          <p:cNvPr id="9" name="Espace réservé du contenu 8"/>
          <p:cNvSpPr>
            <a:spLocks noGrp="1"/>
          </p:cNvSpPr>
          <p:nvPr>
            <p:ph sz="quarter" idx="1"/>
          </p:nvPr>
        </p:nvSpPr>
        <p:spPr>
          <a:xfrm>
            <a:off x="457200" y="1600200"/>
            <a:ext cx="3657600" cy="4572000"/>
          </a:xfrm>
        </p:spPr>
        <p:txBody>
          <a:body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11" name="Espace réservé du contenu 10"/>
          <p:cNvSpPr>
            <a:spLocks noGrp="1"/>
          </p:cNvSpPr>
          <p:nvPr>
            <p:ph sz="quarter" idx="2"/>
          </p:nvPr>
        </p:nvSpPr>
        <p:spPr>
          <a:xfrm>
            <a:off x="4270248" y="1600200"/>
            <a:ext cx="3657600" cy="4572000"/>
          </a:xfrm>
        </p:spPr>
        <p:txBody>
          <a:body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Tree>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a:xfrm>
            <a:off x="457200" y="273050"/>
            <a:ext cx="7543800" cy="1143000"/>
          </a:xfrm>
        </p:spPr>
        <p:txBody>
          <a:bodyPr anchor="b"/>
          <a:lstStyle>
            <a:lvl1pPr>
              <a:defRPr/>
            </a:lvl1pPr>
          </a:lstStyle>
          <a:p>
            <a:r>
              <a:rPr kumimoji="0" lang="fr-FR" smtClean="0"/>
              <a:t>Cliquez pour modifier le style du titre</a:t>
            </a:r>
            <a:endParaRPr kumimoji="0" lang="en-US"/>
          </a:p>
        </p:txBody>
      </p:sp>
      <p:sp>
        <p:nvSpPr>
          <p:cNvPr id="7" name="Espace réservé de la date 6"/>
          <p:cNvSpPr>
            <a:spLocks noGrp="1"/>
          </p:cNvSpPr>
          <p:nvPr>
            <p:ph type="dt" sz="half" idx="10"/>
          </p:nvPr>
        </p:nvSpPr>
        <p:spPr/>
        <p:txBody>
          <a:bodyPr/>
          <a:lstStyle/>
          <a:p>
            <a:fld id="{00FFA612-C6AB-4DB0-8653-06F86247A07D}" type="datetimeFigureOut">
              <a:rPr lang="fr-FR" smtClean="0"/>
              <a:pPr/>
              <a:t>27/02/2014</a:t>
            </a:fld>
            <a:endParaRPr lang="fr-FR"/>
          </a:p>
        </p:txBody>
      </p:sp>
      <p:sp>
        <p:nvSpPr>
          <p:cNvPr id="8" name="Espace réservé du pied de page 7"/>
          <p:cNvSpPr>
            <a:spLocks noGrp="1"/>
          </p:cNvSpPr>
          <p:nvPr>
            <p:ph type="ftr" sz="quarter" idx="11"/>
          </p:nvPr>
        </p:nvSpPr>
        <p:spPr/>
        <p:txBody>
          <a:bodyPr/>
          <a:lstStyle/>
          <a:p>
            <a:endParaRPr lang="fr-FR"/>
          </a:p>
        </p:txBody>
      </p:sp>
      <p:sp>
        <p:nvSpPr>
          <p:cNvPr id="9" name="Espace réservé du numéro de diapositive 8"/>
          <p:cNvSpPr>
            <a:spLocks noGrp="1"/>
          </p:cNvSpPr>
          <p:nvPr>
            <p:ph type="sldNum" sz="quarter" idx="12"/>
          </p:nvPr>
        </p:nvSpPr>
        <p:spPr/>
        <p:txBody>
          <a:bodyPr/>
          <a:lstStyle/>
          <a:p>
            <a:fld id="{8A730458-77E0-4BD1-9A29-029BC595E2AF}" type="slidenum">
              <a:rPr lang="fr-FR" smtClean="0"/>
              <a:pPr/>
              <a:t>‹N°›</a:t>
            </a:fld>
            <a:endParaRPr lang="fr-FR"/>
          </a:p>
        </p:txBody>
      </p:sp>
      <p:sp>
        <p:nvSpPr>
          <p:cNvPr id="11" name="Espace réservé du contenu 10"/>
          <p:cNvSpPr>
            <a:spLocks noGrp="1"/>
          </p:cNvSpPr>
          <p:nvPr>
            <p:ph sz="quarter" idx="2"/>
          </p:nvPr>
        </p:nvSpPr>
        <p:spPr>
          <a:xfrm>
            <a:off x="457200" y="2362200"/>
            <a:ext cx="3657600" cy="3886200"/>
          </a:xfrm>
        </p:spPr>
        <p:txBody>
          <a:body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13" name="Espace réservé du contenu 12"/>
          <p:cNvSpPr>
            <a:spLocks noGrp="1"/>
          </p:cNvSpPr>
          <p:nvPr>
            <p:ph sz="quarter" idx="4"/>
          </p:nvPr>
        </p:nvSpPr>
        <p:spPr>
          <a:xfrm>
            <a:off x="4371975" y="2362200"/>
            <a:ext cx="3657600" cy="3886200"/>
          </a:xfrm>
        </p:spPr>
        <p:txBody>
          <a:body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12" name="Espace réservé du texte 11"/>
          <p:cNvSpPr>
            <a:spLocks noGrp="1"/>
          </p:cNvSpPr>
          <p:nvPr>
            <p:ph type="body" sz="quarter" idx="1"/>
          </p:nvPr>
        </p:nvSpPr>
        <p:spPr>
          <a:xfrm>
            <a:off x="457200" y="1569720"/>
            <a:ext cx="3657600" cy="658368"/>
          </a:xfrm>
          <a:prstGeom prst="roundRect">
            <a:avLst>
              <a:gd name="adj" fmla="val 16667"/>
            </a:avLst>
          </a:prstGeom>
          <a:solidFill>
            <a:schemeClr val="accent1"/>
          </a:solidFill>
        </p:spPr>
        <p:txBody>
          <a:bodyPr rtlCol="0" anchor="ctr">
            <a:noAutofit/>
          </a:bodyPr>
          <a:lstStyle>
            <a:lvl1pPr marL="0" indent="0">
              <a:buFontTx/>
              <a:buNone/>
              <a:defRPr sz="2000" b="1">
                <a:solidFill>
                  <a:srgbClr val="FFFFFF"/>
                </a:solidFill>
              </a:defRPr>
            </a:lvl1pPr>
          </a:lstStyle>
          <a:p>
            <a:pPr lvl="0" eaLnBrk="1" latinLnBrk="0" hangingPunct="1"/>
            <a:r>
              <a:rPr kumimoji="0" lang="fr-FR" smtClean="0"/>
              <a:t>Cliquez pour modifier les styles du texte du masque</a:t>
            </a:r>
          </a:p>
        </p:txBody>
      </p:sp>
      <p:sp>
        <p:nvSpPr>
          <p:cNvPr id="14" name="Espace réservé du texte 13"/>
          <p:cNvSpPr>
            <a:spLocks noGrp="1"/>
          </p:cNvSpPr>
          <p:nvPr>
            <p:ph type="body" sz="quarter" idx="3"/>
          </p:nvPr>
        </p:nvSpPr>
        <p:spPr>
          <a:xfrm>
            <a:off x="4343400" y="1569720"/>
            <a:ext cx="3657600" cy="658368"/>
          </a:xfrm>
          <a:prstGeom prst="roundRect">
            <a:avLst>
              <a:gd name="adj" fmla="val 16667"/>
            </a:avLst>
          </a:prstGeom>
          <a:solidFill>
            <a:schemeClr val="accent1"/>
          </a:solidFill>
        </p:spPr>
        <p:txBody>
          <a:bodyPr rtlCol="0" anchor="ctr">
            <a:noAutofit/>
          </a:bodyPr>
          <a:lstStyle>
            <a:lvl1pPr marL="0" indent="0">
              <a:buFontTx/>
              <a:buNone/>
              <a:defRPr sz="2000" b="1">
                <a:solidFill>
                  <a:srgbClr val="FFFFFF"/>
                </a:solidFill>
              </a:defRPr>
            </a:lvl1pPr>
          </a:lstStyle>
          <a:p>
            <a:pPr lvl="0" eaLnBrk="1" latinLnBrk="0" hangingPunct="1"/>
            <a:r>
              <a:rPr kumimoji="0" lang="fr-FR" smtClean="0"/>
              <a:t>Cliquez pour modifier les styles du texte du masque</a:t>
            </a:r>
          </a:p>
        </p:txBody>
      </p:sp>
    </p:spTree>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kumimoji="0" lang="fr-FR" smtClean="0"/>
              <a:t>Cliquez pour modifier le style du titre</a:t>
            </a:r>
            <a:endParaRPr kumimoji="0" lang="en-US"/>
          </a:p>
        </p:txBody>
      </p:sp>
      <p:sp>
        <p:nvSpPr>
          <p:cNvPr id="6" name="Espace réservé de la date 5"/>
          <p:cNvSpPr>
            <a:spLocks noGrp="1"/>
          </p:cNvSpPr>
          <p:nvPr>
            <p:ph type="dt" sz="half" idx="10"/>
          </p:nvPr>
        </p:nvSpPr>
        <p:spPr/>
        <p:txBody>
          <a:bodyPr rtlCol="0"/>
          <a:lstStyle/>
          <a:p>
            <a:fld id="{00FFA612-C6AB-4DB0-8653-06F86247A07D}" type="datetimeFigureOut">
              <a:rPr lang="fr-FR" smtClean="0"/>
              <a:pPr/>
              <a:t>27/02/2014</a:t>
            </a:fld>
            <a:endParaRPr lang="fr-FR"/>
          </a:p>
        </p:txBody>
      </p:sp>
      <p:sp>
        <p:nvSpPr>
          <p:cNvPr id="7" name="Espace réservé du numéro de diapositive 6"/>
          <p:cNvSpPr>
            <a:spLocks noGrp="1"/>
          </p:cNvSpPr>
          <p:nvPr>
            <p:ph type="sldNum" sz="quarter" idx="11"/>
          </p:nvPr>
        </p:nvSpPr>
        <p:spPr/>
        <p:txBody>
          <a:bodyPr rtlCol="0"/>
          <a:lstStyle/>
          <a:p>
            <a:fld id="{8A730458-77E0-4BD1-9A29-029BC595E2AF}" type="slidenum">
              <a:rPr lang="fr-FR" smtClean="0"/>
              <a:pPr/>
              <a:t>‹N°›</a:t>
            </a:fld>
            <a:endParaRPr lang="fr-FR"/>
          </a:p>
        </p:txBody>
      </p:sp>
      <p:sp>
        <p:nvSpPr>
          <p:cNvPr id="8" name="Espace réservé du pied de page 7"/>
          <p:cNvSpPr>
            <a:spLocks noGrp="1"/>
          </p:cNvSpPr>
          <p:nvPr>
            <p:ph type="ftr" sz="quarter" idx="12"/>
          </p:nvPr>
        </p:nvSpPr>
        <p:spPr/>
        <p:txBody>
          <a:bodyPr rtlCol="0"/>
          <a:lstStyle/>
          <a:p>
            <a:endParaRPr lang="fr-FR"/>
          </a:p>
        </p:txBody>
      </p:sp>
    </p:spTree>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p:cNvSpPr>
            <a:spLocks noGrp="1"/>
          </p:cNvSpPr>
          <p:nvPr>
            <p:ph type="dt" sz="half" idx="10"/>
          </p:nvPr>
        </p:nvSpPr>
        <p:spPr/>
        <p:txBody>
          <a:bodyPr/>
          <a:lstStyle/>
          <a:p>
            <a:fld id="{00FFA612-C6AB-4DB0-8653-06F86247A07D}" type="datetimeFigureOut">
              <a:rPr lang="fr-FR" smtClean="0"/>
              <a:pPr/>
              <a:t>27/02/2014</a:t>
            </a:fld>
            <a:endParaRPr lang="fr-FR"/>
          </a:p>
        </p:txBody>
      </p:sp>
      <p:sp>
        <p:nvSpPr>
          <p:cNvPr id="3" name="Espace réservé du pied de page 2"/>
          <p:cNvSpPr>
            <a:spLocks noGrp="1"/>
          </p:cNvSpPr>
          <p:nvPr>
            <p:ph type="ftr" sz="quarter" idx="11"/>
          </p:nvPr>
        </p:nvSpPr>
        <p:spPr/>
        <p:txBody>
          <a:bodyPr/>
          <a:lstStyle/>
          <a:p>
            <a:endParaRPr lang="fr-FR"/>
          </a:p>
        </p:txBody>
      </p:sp>
      <p:sp>
        <p:nvSpPr>
          <p:cNvPr id="4" name="Espace réservé du numéro de diapositive 3"/>
          <p:cNvSpPr>
            <a:spLocks noGrp="1"/>
          </p:cNvSpPr>
          <p:nvPr>
            <p:ph type="sldNum" sz="quarter" idx="12"/>
          </p:nvPr>
        </p:nvSpPr>
        <p:spPr/>
        <p:txBody>
          <a:bodyPr/>
          <a:lstStyle/>
          <a:p>
            <a:fld id="{8A730458-77E0-4BD1-9A29-029BC595E2AF}" type="slidenum">
              <a:rPr lang="fr-FR" smtClean="0"/>
              <a:pPr/>
              <a:t>‹N°›</a:t>
            </a:fld>
            <a:endParaRPr lang="fr-FR"/>
          </a:p>
        </p:txBody>
      </p:sp>
    </p:spTree>
  </p:cSld>
  <p:clrMapOvr>
    <a:masterClrMapping/>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u avec légende">
    <p:bg>
      <p:bgRef idx="1001">
        <a:schemeClr val="bg1"/>
      </p:bgRef>
    </p:bg>
    <p:spTree>
      <p:nvGrpSpPr>
        <p:cNvPr id="1" name=""/>
        <p:cNvGrpSpPr/>
        <p:nvPr/>
      </p:nvGrpSpPr>
      <p:grpSpPr>
        <a:xfrm>
          <a:off x="0" y="0"/>
          <a:ext cx="0" cy="0"/>
          <a:chOff x="0" y="0"/>
          <a:chExt cx="0" cy="0"/>
        </a:xfrm>
      </p:grpSpPr>
      <p:sp>
        <p:nvSpPr>
          <p:cNvPr id="10" name="Connecteur droit 9"/>
          <p:cNvSpPr>
            <a:spLocks noChangeShapeType="1"/>
          </p:cNvSpPr>
          <p:nvPr/>
        </p:nvSpPr>
        <p:spPr bwMode="auto">
          <a:xfrm>
            <a:off x="8763000" y="0"/>
            <a:ext cx="0" cy="6858000"/>
          </a:xfrm>
          <a:prstGeom prst="line">
            <a:avLst/>
          </a:prstGeom>
          <a:noFill/>
          <a:ln w="38100" cap="flat" cmpd="sng" algn="ctr">
            <a:solidFill>
              <a:schemeClr val="accent1">
                <a:tint val="60000"/>
                <a:alpha val="93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 name="Titre 1"/>
          <p:cNvSpPr>
            <a:spLocks noGrp="1"/>
          </p:cNvSpPr>
          <p:nvPr>
            <p:ph type="title"/>
          </p:nvPr>
        </p:nvSpPr>
        <p:spPr>
          <a:xfrm rot="5400000">
            <a:off x="3371850" y="3200400"/>
            <a:ext cx="6309360" cy="457200"/>
          </a:xfrm>
        </p:spPr>
        <p:txBody>
          <a:bodyPr anchor="b"/>
          <a:lstStyle>
            <a:lvl1pPr algn="l">
              <a:buNone/>
              <a:defRPr sz="2000" b="1" cap="small" baseline="0"/>
            </a:lvl1pPr>
          </a:lstStyle>
          <a:p>
            <a:r>
              <a:rPr kumimoji="0" lang="fr-FR" smtClean="0"/>
              <a:t>Cliquez pour modifier le style du titre</a:t>
            </a:r>
            <a:endParaRPr kumimoji="0" lang="en-US"/>
          </a:p>
        </p:txBody>
      </p:sp>
      <p:sp>
        <p:nvSpPr>
          <p:cNvPr id="3" name="Espace réservé du texte 2"/>
          <p:cNvSpPr>
            <a:spLocks noGrp="1"/>
          </p:cNvSpPr>
          <p:nvPr>
            <p:ph type="body" idx="2"/>
          </p:nvPr>
        </p:nvSpPr>
        <p:spPr>
          <a:xfrm>
            <a:off x="6812280" y="274320"/>
            <a:ext cx="1527048" cy="4983480"/>
          </a:xfrm>
        </p:spPr>
        <p:txBody>
          <a:bodyPr/>
          <a:lstStyle>
            <a:lvl1pPr marL="0" indent="0">
              <a:spcBef>
                <a:spcPts val="400"/>
              </a:spcBef>
              <a:spcAft>
                <a:spcPts val="1000"/>
              </a:spcAft>
              <a:buNone/>
              <a:defRPr sz="1200"/>
            </a:lvl1pPr>
            <a:lvl2pPr>
              <a:buNone/>
              <a:defRPr sz="1200"/>
            </a:lvl2pPr>
            <a:lvl3pPr>
              <a:buNone/>
              <a:defRPr sz="1000"/>
            </a:lvl3pPr>
            <a:lvl4pPr>
              <a:buNone/>
              <a:defRPr sz="900"/>
            </a:lvl4pPr>
            <a:lvl5pPr>
              <a:buNone/>
              <a:defRPr sz="900"/>
            </a:lvl5pPr>
          </a:lstStyle>
          <a:p>
            <a:pPr lvl="0" eaLnBrk="1" latinLnBrk="0" hangingPunct="1"/>
            <a:r>
              <a:rPr kumimoji="0" lang="fr-FR" smtClean="0"/>
              <a:t>Cliquez pour modifier les styles du texte du masque</a:t>
            </a:r>
          </a:p>
        </p:txBody>
      </p:sp>
      <p:sp>
        <p:nvSpPr>
          <p:cNvPr id="8" name="Connecteur droit 7"/>
          <p:cNvSpPr>
            <a:spLocks noChangeShapeType="1"/>
          </p:cNvSpPr>
          <p:nvPr/>
        </p:nvSpPr>
        <p:spPr bwMode="auto">
          <a:xfrm>
            <a:off x="62484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9" name="Connecteur droit 8"/>
          <p:cNvSpPr>
            <a:spLocks noChangeShapeType="1"/>
          </p:cNvSpPr>
          <p:nvPr/>
        </p:nvSpPr>
        <p:spPr bwMode="auto">
          <a:xfrm>
            <a:off x="6192296" y="0"/>
            <a:ext cx="0" cy="6858000"/>
          </a:xfrm>
          <a:prstGeom prst="line">
            <a:avLst/>
          </a:prstGeom>
          <a:noFill/>
          <a:ln w="1270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1" name="Connecteur droit 10"/>
          <p:cNvSpPr>
            <a:spLocks noChangeShapeType="1"/>
          </p:cNvSpPr>
          <p:nvPr/>
        </p:nvSpPr>
        <p:spPr bwMode="auto">
          <a:xfrm>
            <a:off x="8991600" y="0"/>
            <a:ext cx="0" cy="6858000"/>
          </a:xfrm>
          <a:prstGeom prst="line">
            <a:avLst/>
          </a:prstGeom>
          <a:noFill/>
          <a:ln w="1905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Rectangle 11"/>
          <p:cNvSpPr/>
          <p:nvPr/>
        </p:nvSpPr>
        <p:spPr bwMode="auto">
          <a:xfrm>
            <a:off x="8839200" y="0"/>
            <a:ext cx="304800" cy="6858000"/>
          </a:xfrm>
          <a:prstGeom prst="rect">
            <a:avLst/>
          </a:prstGeom>
          <a:solidFill>
            <a:schemeClr val="accent1">
              <a:tint val="60000"/>
              <a:alpha val="87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Connecteur droit 12"/>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4" name="Ellipse 13"/>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8" name="Espace réservé du contenu 17"/>
          <p:cNvSpPr>
            <a:spLocks noGrp="1"/>
          </p:cNvSpPr>
          <p:nvPr>
            <p:ph sz="quarter" idx="1"/>
          </p:nvPr>
        </p:nvSpPr>
        <p:spPr>
          <a:xfrm>
            <a:off x="304800" y="274320"/>
            <a:ext cx="5638800" cy="6327648"/>
          </a:xfrm>
        </p:spPr>
        <p:txBody>
          <a:body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21" name="Espace réservé de la date 20"/>
          <p:cNvSpPr>
            <a:spLocks noGrp="1"/>
          </p:cNvSpPr>
          <p:nvPr>
            <p:ph type="dt" sz="half" idx="14"/>
          </p:nvPr>
        </p:nvSpPr>
        <p:spPr/>
        <p:txBody>
          <a:bodyPr rtlCol="0"/>
          <a:lstStyle/>
          <a:p>
            <a:fld id="{00FFA612-C6AB-4DB0-8653-06F86247A07D}" type="datetimeFigureOut">
              <a:rPr lang="fr-FR" smtClean="0"/>
              <a:pPr/>
              <a:t>27/02/2014</a:t>
            </a:fld>
            <a:endParaRPr lang="fr-FR"/>
          </a:p>
        </p:txBody>
      </p:sp>
      <p:sp>
        <p:nvSpPr>
          <p:cNvPr id="22" name="Espace réservé du numéro de diapositive 21"/>
          <p:cNvSpPr>
            <a:spLocks noGrp="1"/>
          </p:cNvSpPr>
          <p:nvPr>
            <p:ph type="sldNum" sz="quarter" idx="15"/>
          </p:nvPr>
        </p:nvSpPr>
        <p:spPr/>
        <p:txBody>
          <a:bodyPr rtlCol="0"/>
          <a:lstStyle/>
          <a:p>
            <a:fld id="{8A730458-77E0-4BD1-9A29-029BC595E2AF}" type="slidenum">
              <a:rPr lang="fr-FR" smtClean="0"/>
              <a:pPr/>
              <a:t>‹N°›</a:t>
            </a:fld>
            <a:endParaRPr lang="fr-FR"/>
          </a:p>
        </p:txBody>
      </p:sp>
      <p:sp>
        <p:nvSpPr>
          <p:cNvPr id="23" name="Espace réservé du pied de page 22"/>
          <p:cNvSpPr>
            <a:spLocks noGrp="1"/>
          </p:cNvSpPr>
          <p:nvPr>
            <p:ph type="ftr" sz="quarter" idx="16"/>
          </p:nvPr>
        </p:nvSpPr>
        <p:spPr/>
        <p:txBody>
          <a:bodyPr rtlCol="0"/>
          <a:lstStyle/>
          <a:p>
            <a:endParaRPr lang="fr-FR"/>
          </a:p>
        </p:txBody>
      </p:sp>
    </p:spTree>
  </p:cSld>
  <p:clrMapOvr>
    <a:overrideClrMapping bg1="lt1" tx1="dk1" bg2="lt2" tx2="dk2" accent1="accent1" accent2="accent2" accent3="accent3" accent4="accent4" accent5="accent5" accent6="accent6" hlink="hlink" folHlink="folHlink"/>
  </p:clrMapOvr>
  <p:transitio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Image avec légende">
    <p:spTree>
      <p:nvGrpSpPr>
        <p:cNvPr id="1" name=""/>
        <p:cNvGrpSpPr/>
        <p:nvPr/>
      </p:nvGrpSpPr>
      <p:grpSpPr>
        <a:xfrm>
          <a:off x="0" y="0"/>
          <a:ext cx="0" cy="0"/>
          <a:chOff x="0" y="0"/>
          <a:chExt cx="0" cy="0"/>
        </a:xfrm>
      </p:grpSpPr>
      <p:sp>
        <p:nvSpPr>
          <p:cNvPr id="9" name="Connecteur droit 8"/>
          <p:cNvSpPr>
            <a:spLocks noChangeShapeType="1"/>
          </p:cNvSpPr>
          <p:nvPr/>
        </p:nvSpPr>
        <p:spPr bwMode="auto">
          <a:xfrm>
            <a:off x="87630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Ellipse 12"/>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 name="Titre 1"/>
          <p:cNvSpPr>
            <a:spLocks noGrp="1"/>
          </p:cNvSpPr>
          <p:nvPr>
            <p:ph type="title"/>
          </p:nvPr>
        </p:nvSpPr>
        <p:spPr>
          <a:xfrm rot="5400000">
            <a:off x="3350133" y="3200400"/>
            <a:ext cx="6309360" cy="457200"/>
          </a:xfrm>
        </p:spPr>
        <p:txBody>
          <a:bodyPr anchor="b"/>
          <a:lstStyle>
            <a:lvl1pPr algn="l">
              <a:buNone/>
              <a:defRPr sz="2000" b="1"/>
            </a:lvl1pPr>
          </a:lstStyle>
          <a:p>
            <a:r>
              <a:rPr kumimoji="0" lang="fr-FR" smtClean="0"/>
              <a:t>Cliquez pour modifier le style du titre</a:t>
            </a:r>
            <a:endParaRPr kumimoji="0" lang="en-US"/>
          </a:p>
        </p:txBody>
      </p:sp>
      <p:sp>
        <p:nvSpPr>
          <p:cNvPr id="3" name="Espace réservé pour une image  2"/>
          <p:cNvSpPr>
            <a:spLocks noGrp="1"/>
          </p:cNvSpPr>
          <p:nvPr>
            <p:ph type="pic" idx="1"/>
          </p:nvPr>
        </p:nvSpPr>
        <p:spPr>
          <a:xfrm>
            <a:off x="0" y="0"/>
            <a:ext cx="6172200" cy="6858000"/>
          </a:xfrm>
          <a:solidFill>
            <a:schemeClr val="bg2"/>
          </a:solidFill>
          <a:ln w="1270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lstStyle>
            <a:lvl1pPr marL="0" indent="0">
              <a:buNone/>
              <a:defRPr sz="3200"/>
            </a:lvl1pPr>
          </a:lstStyle>
          <a:p>
            <a:pPr algn="ctr" eaLnBrk="1" latinLnBrk="0" hangingPunct="1">
              <a:buFontTx/>
              <a:buNone/>
            </a:pPr>
            <a:r>
              <a:rPr kumimoji="0" lang="fr-FR" smtClean="0"/>
              <a:t>Cliquez sur l'icône pour ajouter une image</a:t>
            </a:r>
            <a:endParaRPr kumimoji="0" lang="en-US" dirty="0"/>
          </a:p>
        </p:txBody>
      </p:sp>
      <p:sp>
        <p:nvSpPr>
          <p:cNvPr id="4" name="Espace réservé du texte 3"/>
          <p:cNvSpPr>
            <a:spLocks noGrp="1"/>
          </p:cNvSpPr>
          <p:nvPr>
            <p:ph type="body" sz="half" idx="2"/>
          </p:nvPr>
        </p:nvSpPr>
        <p:spPr>
          <a:xfrm>
            <a:off x="6765798" y="264795"/>
            <a:ext cx="1524000" cy="4956048"/>
          </a:xfrm>
        </p:spPr>
        <p:txBody>
          <a:bodyPr rot="0" spcFirstLastPara="0" vertOverflow="overflow" horzOverflow="overflow" vert="horz" wrap="square" lIns="91440" tIns="45720" rIns="91440" bIns="45720" numCol="1" spcCol="274320" rtlCol="0" fromWordArt="0" anchor="t" anchorCtr="0" forceAA="0" compatLnSpc="1">
            <a:normAutofit/>
          </a:bodyPr>
          <a:lstStyle>
            <a:lvl1pPr marL="0" indent="0">
              <a:spcBef>
                <a:spcPts val="100"/>
              </a:spcBef>
              <a:spcAft>
                <a:spcPts val="400"/>
              </a:spcAft>
              <a:buFontTx/>
              <a:buNone/>
              <a:defRPr sz="1200"/>
            </a:lvl1pPr>
            <a:lvl2pPr>
              <a:defRPr sz="1200"/>
            </a:lvl2pPr>
            <a:lvl3pPr>
              <a:defRPr sz="1000"/>
            </a:lvl3pPr>
            <a:lvl4pPr>
              <a:defRPr sz="900"/>
            </a:lvl4pPr>
            <a:lvl5pPr>
              <a:defRPr sz="900"/>
            </a:lvl5pPr>
          </a:lstStyle>
          <a:p>
            <a:pPr lvl="0" eaLnBrk="1" latinLnBrk="0" hangingPunct="1"/>
            <a:r>
              <a:rPr kumimoji="0" lang="fr-FR" smtClean="0"/>
              <a:t>Cliquez pour modifier les styles du texte du masque</a:t>
            </a:r>
          </a:p>
        </p:txBody>
      </p:sp>
      <p:sp>
        <p:nvSpPr>
          <p:cNvPr id="10" name="Connecteur droit 9"/>
          <p:cNvSpPr>
            <a:spLocks noChangeShapeType="1"/>
          </p:cNvSpPr>
          <p:nvPr/>
        </p:nvSpPr>
        <p:spPr bwMode="auto">
          <a:xfrm>
            <a:off x="8991600" y="0"/>
            <a:ext cx="0" cy="6858000"/>
          </a:xfrm>
          <a:prstGeom prst="line">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1" name="Rectangle 10"/>
          <p:cNvSpPr/>
          <p:nvPr/>
        </p:nvSpPr>
        <p:spPr bwMode="auto">
          <a:xfrm>
            <a:off x="8839200" y="0"/>
            <a:ext cx="304800" cy="6858000"/>
          </a:xfrm>
          <a:prstGeom prst="rect">
            <a:avLst/>
          </a:prstGeom>
          <a:solidFill>
            <a:schemeClr val="accent1">
              <a:tint val="6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Connecteur droit 11"/>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9" name="Connecteur droit 18"/>
          <p:cNvSpPr>
            <a:spLocks noChangeShapeType="1"/>
          </p:cNvSpPr>
          <p:nvPr/>
        </p:nvSpPr>
        <p:spPr bwMode="auto">
          <a:xfrm>
            <a:off x="62484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0" name="Connecteur droit 19"/>
          <p:cNvSpPr>
            <a:spLocks noChangeShapeType="1"/>
          </p:cNvSpPr>
          <p:nvPr/>
        </p:nvSpPr>
        <p:spPr bwMode="auto">
          <a:xfrm>
            <a:off x="6192296" y="0"/>
            <a:ext cx="0" cy="6858000"/>
          </a:xfrm>
          <a:prstGeom prst="line">
            <a:avLst/>
          </a:prstGeom>
          <a:noFill/>
          <a:ln w="1270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7" name="Espace réservé de la date 16"/>
          <p:cNvSpPr>
            <a:spLocks noGrp="1"/>
          </p:cNvSpPr>
          <p:nvPr>
            <p:ph type="dt" sz="half" idx="10"/>
          </p:nvPr>
        </p:nvSpPr>
        <p:spPr/>
        <p:txBody>
          <a:bodyPr rtlCol="0"/>
          <a:lstStyle/>
          <a:p>
            <a:fld id="{00FFA612-C6AB-4DB0-8653-06F86247A07D}" type="datetimeFigureOut">
              <a:rPr lang="fr-FR" smtClean="0"/>
              <a:pPr/>
              <a:t>27/02/2014</a:t>
            </a:fld>
            <a:endParaRPr lang="fr-FR"/>
          </a:p>
        </p:txBody>
      </p:sp>
      <p:sp>
        <p:nvSpPr>
          <p:cNvPr id="18" name="Espace réservé du numéro de diapositive 17"/>
          <p:cNvSpPr>
            <a:spLocks noGrp="1"/>
          </p:cNvSpPr>
          <p:nvPr>
            <p:ph type="sldNum" sz="quarter" idx="11"/>
          </p:nvPr>
        </p:nvSpPr>
        <p:spPr/>
        <p:txBody>
          <a:bodyPr rtlCol="0"/>
          <a:lstStyle/>
          <a:p>
            <a:fld id="{8A730458-77E0-4BD1-9A29-029BC595E2AF}" type="slidenum">
              <a:rPr lang="fr-FR" smtClean="0"/>
              <a:pPr/>
              <a:t>‹N°›</a:t>
            </a:fld>
            <a:endParaRPr lang="fr-FR"/>
          </a:p>
        </p:txBody>
      </p:sp>
      <p:sp>
        <p:nvSpPr>
          <p:cNvPr id="21" name="Espace réservé du pied de page 20"/>
          <p:cNvSpPr>
            <a:spLocks noGrp="1"/>
          </p:cNvSpPr>
          <p:nvPr>
            <p:ph type="ftr" sz="quarter" idx="12"/>
          </p:nvPr>
        </p:nvSpPr>
        <p:spPr/>
        <p:txBody>
          <a:bodyPr rtlCol="0"/>
          <a:lstStyle/>
          <a:p>
            <a:endParaRPr lang="fr-FR"/>
          </a:p>
        </p:txBody>
      </p:sp>
    </p:spTree>
  </p:cSld>
  <p:clrMapOvr>
    <a:masterClrMapping/>
  </p:clrMapOvr>
  <p:transition>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6" name="Connecteur droit 15"/>
          <p:cNvSpPr>
            <a:spLocks noChangeShapeType="1"/>
          </p:cNvSpPr>
          <p:nvPr/>
        </p:nvSpPr>
        <p:spPr bwMode="auto">
          <a:xfrm>
            <a:off x="8763000" y="0"/>
            <a:ext cx="0" cy="6858000"/>
          </a:xfrm>
          <a:prstGeom prst="line">
            <a:avLst/>
          </a:prstGeom>
          <a:noFill/>
          <a:ln w="38100" cap="flat" cmpd="sng" algn="ctr">
            <a:solidFill>
              <a:schemeClr val="accent1">
                <a:tint val="60000"/>
                <a:alpha val="93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2" name="Espace réservé du titre 21"/>
          <p:cNvSpPr>
            <a:spLocks noGrp="1"/>
          </p:cNvSpPr>
          <p:nvPr>
            <p:ph type="title"/>
          </p:nvPr>
        </p:nvSpPr>
        <p:spPr>
          <a:xfrm>
            <a:off x="457200" y="274638"/>
            <a:ext cx="7467600" cy="1143000"/>
          </a:xfrm>
          <a:prstGeom prst="rect">
            <a:avLst/>
          </a:prstGeom>
        </p:spPr>
        <p:txBody>
          <a:bodyPr vert="horz" anchor="b">
            <a:normAutofit/>
          </a:bodyPr>
          <a:lstStyle/>
          <a:p>
            <a:r>
              <a:rPr kumimoji="0" lang="fr-FR" smtClean="0"/>
              <a:t>Cliquez pour modifier le style du titre</a:t>
            </a:r>
            <a:endParaRPr kumimoji="0" lang="en-US"/>
          </a:p>
        </p:txBody>
      </p:sp>
      <p:sp>
        <p:nvSpPr>
          <p:cNvPr id="13" name="Espace réservé du texte 12"/>
          <p:cNvSpPr>
            <a:spLocks noGrp="1"/>
          </p:cNvSpPr>
          <p:nvPr>
            <p:ph type="body" idx="1"/>
          </p:nvPr>
        </p:nvSpPr>
        <p:spPr>
          <a:xfrm>
            <a:off x="457200" y="1600200"/>
            <a:ext cx="7467600" cy="4873752"/>
          </a:xfrm>
          <a:prstGeom prst="rect">
            <a:avLst/>
          </a:prstGeom>
        </p:spPr>
        <p:txBody>
          <a:bodyPr vert="horz">
            <a:normAutofit/>
          </a:bodyPr>
          <a:lstStyle/>
          <a:p>
            <a:pPr lvl="0" eaLnBrk="1" latinLnBrk="0" hangingPunct="1"/>
            <a:r>
              <a:rPr kumimoji="0" lang="fr-FR" smtClean="0"/>
              <a:t>Cliquez pour modifier les styles du texte du masque</a:t>
            </a:r>
          </a:p>
          <a:p>
            <a:pPr lvl="1" eaLnBrk="1" latinLnBrk="0" hangingPunct="1"/>
            <a:r>
              <a:rPr kumimoji="0" lang="fr-FR" smtClean="0"/>
              <a:t>Deuxième niveau</a:t>
            </a:r>
          </a:p>
          <a:p>
            <a:pPr lvl="2" eaLnBrk="1" latinLnBrk="0" hangingPunct="1"/>
            <a:r>
              <a:rPr kumimoji="0" lang="fr-FR" smtClean="0"/>
              <a:t>Troisième niveau</a:t>
            </a:r>
          </a:p>
          <a:p>
            <a:pPr lvl="3" eaLnBrk="1" latinLnBrk="0" hangingPunct="1"/>
            <a:r>
              <a:rPr kumimoji="0" lang="fr-FR" smtClean="0"/>
              <a:t>Quatrième niveau</a:t>
            </a:r>
          </a:p>
          <a:p>
            <a:pPr lvl="4" eaLnBrk="1" latinLnBrk="0" hangingPunct="1"/>
            <a:r>
              <a:rPr kumimoji="0" lang="fr-FR" smtClean="0"/>
              <a:t>Cinquième niveau</a:t>
            </a:r>
            <a:endParaRPr kumimoji="0" lang="en-US"/>
          </a:p>
        </p:txBody>
      </p:sp>
      <p:sp>
        <p:nvSpPr>
          <p:cNvPr id="14" name="Espace réservé de la date 13"/>
          <p:cNvSpPr>
            <a:spLocks noGrp="1"/>
          </p:cNvSpPr>
          <p:nvPr>
            <p:ph type="dt" sz="half" idx="2"/>
          </p:nvPr>
        </p:nvSpPr>
        <p:spPr>
          <a:xfrm rot="5400000">
            <a:off x="7589520" y="1081851"/>
            <a:ext cx="2011680" cy="384048"/>
          </a:xfrm>
          <a:prstGeom prst="rect">
            <a:avLst/>
          </a:prstGeom>
        </p:spPr>
        <p:txBody>
          <a:bodyPr vert="horz" anchor="ctr" anchorCtr="0"/>
          <a:lstStyle>
            <a:lvl1pPr algn="r" eaLnBrk="1" latinLnBrk="0" hangingPunct="1">
              <a:defRPr kumimoji="0" sz="1200">
                <a:solidFill>
                  <a:schemeClr val="tx2"/>
                </a:solidFill>
              </a:defRPr>
            </a:lvl1pPr>
          </a:lstStyle>
          <a:p>
            <a:fld id="{00FFA612-C6AB-4DB0-8653-06F86247A07D}" type="datetimeFigureOut">
              <a:rPr lang="fr-FR" smtClean="0"/>
              <a:pPr/>
              <a:t>27/02/2014</a:t>
            </a:fld>
            <a:endParaRPr lang="fr-FR"/>
          </a:p>
        </p:txBody>
      </p:sp>
      <p:sp>
        <p:nvSpPr>
          <p:cNvPr id="3" name="Espace réservé du pied de page 2"/>
          <p:cNvSpPr>
            <a:spLocks noGrp="1"/>
          </p:cNvSpPr>
          <p:nvPr>
            <p:ph type="ftr" sz="quarter" idx="3"/>
          </p:nvPr>
        </p:nvSpPr>
        <p:spPr>
          <a:xfrm rot="5400000">
            <a:off x="6990186" y="3737240"/>
            <a:ext cx="3200400" cy="365760"/>
          </a:xfrm>
          <a:prstGeom prst="rect">
            <a:avLst/>
          </a:prstGeom>
        </p:spPr>
        <p:txBody>
          <a:bodyPr vert="horz" anchor="ctr" anchorCtr="0"/>
          <a:lstStyle>
            <a:lvl1pPr algn="l" eaLnBrk="1" latinLnBrk="0" hangingPunct="1">
              <a:defRPr kumimoji="0" sz="1200">
                <a:solidFill>
                  <a:schemeClr val="tx2"/>
                </a:solidFill>
              </a:defRPr>
            </a:lvl1pPr>
          </a:lstStyle>
          <a:p>
            <a:endParaRPr lang="fr-FR"/>
          </a:p>
        </p:txBody>
      </p:sp>
      <p:sp>
        <p:nvSpPr>
          <p:cNvPr id="7" name="Connecteur droit 6"/>
          <p:cNvSpPr>
            <a:spLocks noChangeShapeType="1"/>
          </p:cNvSpPr>
          <p:nvPr/>
        </p:nvSpPr>
        <p:spPr bwMode="auto">
          <a:xfrm>
            <a:off x="76200"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9" name="Connecteur droit 8"/>
          <p:cNvSpPr>
            <a:spLocks noChangeShapeType="1"/>
          </p:cNvSpPr>
          <p:nvPr/>
        </p:nvSpPr>
        <p:spPr bwMode="auto">
          <a:xfrm>
            <a:off x="8991600" y="0"/>
            <a:ext cx="0" cy="6858000"/>
          </a:xfrm>
          <a:prstGeom prst="line">
            <a:avLst/>
          </a:prstGeom>
          <a:noFill/>
          <a:ln w="1905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0" name="Rectangle 9"/>
          <p:cNvSpPr/>
          <p:nvPr/>
        </p:nvSpPr>
        <p:spPr bwMode="auto">
          <a:xfrm>
            <a:off x="8839200" y="0"/>
            <a:ext cx="304800" cy="6858000"/>
          </a:xfrm>
          <a:prstGeom prst="rect">
            <a:avLst/>
          </a:prstGeom>
          <a:solidFill>
            <a:schemeClr val="accent1">
              <a:tint val="60000"/>
              <a:alpha val="87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Connecteur droit 10"/>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Ellipse 11"/>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Espace réservé du numéro de diapositive 22"/>
          <p:cNvSpPr>
            <a:spLocks noGrp="1"/>
          </p:cNvSpPr>
          <p:nvPr>
            <p:ph type="sldNum" sz="quarter" idx="4"/>
          </p:nvPr>
        </p:nvSpPr>
        <p:spPr>
          <a:xfrm>
            <a:off x="8129016" y="5734050"/>
            <a:ext cx="609600" cy="521208"/>
          </a:xfrm>
          <a:prstGeom prst="rect">
            <a:avLst/>
          </a:prstGeom>
        </p:spPr>
        <p:txBody>
          <a:bodyPr vert="horz" anchor="ctr"/>
          <a:lstStyle>
            <a:lvl1pPr algn="ctr" eaLnBrk="1" latinLnBrk="0" hangingPunct="1">
              <a:defRPr kumimoji="0" sz="1400" b="1">
                <a:solidFill>
                  <a:srgbClr val="FFFFFF"/>
                </a:solidFill>
              </a:defRPr>
            </a:lvl1pPr>
          </a:lstStyle>
          <a:p>
            <a:fld id="{8A730458-77E0-4BD1-9A29-029BC595E2AF}" type="slidenum">
              <a:rPr lang="fr-FR" smtClean="0"/>
              <a:pPr/>
              <a:t>‹N°›</a:t>
            </a:fld>
            <a:endParaRPr lang="fr-FR"/>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ransition>
    <p:fade/>
  </p:transition>
  <p:txStyles>
    <p:titleStyle>
      <a:lvl1pPr algn="l" rtl="0" eaLnBrk="1" latinLnBrk="0" hangingPunct="1">
        <a:spcBef>
          <a:spcPct val="0"/>
        </a:spcBef>
        <a:buNone/>
        <a:defRPr kumimoji="0" sz="3000" b="0" kern="1200" cap="small" baseline="0">
          <a:solidFill>
            <a:schemeClr val="tx2"/>
          </a:solidFill>
          <a:latin typeface="+mj-lt"/>
          <a:ea typeface="+mj-ea"/>
          <a:cs typeface="+mj-cs"/>
        </a:defRPr>
      </a:lvl1pPr>
    </p:titleStyle>
    <p:bodyStyle>
      <a:lvl1pPr marL="274320" indent="-274320" algn="l" rtl="0" eaLnBrk="1" latinLnBrk="0" hangingPunct="1">
        <a:spcBef>
          <a:spcPts val="600"/>
        </a:spcBef>
        <a:buClr>
          <a:schemeClr val="accent1"/>
        </a:buClr>
        <a:buSzPct val="70000"/>
        <a:buFont typeface="Wingdings"/>
        <a:buChar char=""/>
        <a:defRPr kumimoji="0" sz="2400" kern="1200">
          <a:solidFill>
            <a:schemeClr val="tx1"/>
          </a:solidFill>
          <a:latin typeface="+mn-lt"/>
          <a:ea typeface="+mn-ea"/>
          <a:cs typeface="+mn-cs"/>
        </a:defRPr>
      </a:lvl1pPr>
      <a:lvl2pPr marL="640080" indent="-274320" algn="l" rtl="0" eaLnBrk="1" latinLnBrk="0" hangingPunct="1">
        <a:spcBef>
          <a:spcPct val="20000"/>
        </a:spcBef>
        <a:buClr>
          <a:schemeClr val="accent1"/>
        </a:buClr>
        <a:buSzPct val="80000"/>
        <a:buFont typeface="Wingdings 2"/>
        <a:buChar char=""/>
        <a:defRPr kumimoji="0" sz="2100" kern="1200">
          <a:solidFill>
            <a:schemeClr val="tx1"/>
          </a:solidFill>
          <a:latin typeface="+mn-lt"/>
          <a:ea typeface="+mn-ea"/>
          <a:cs typeface="+mn-cs"/>
        </a:defRPr>
      </a:lvl2pPr>
      <a:lvl3pPr marL="914400" indent="-182880" algn="l" rtl="0" eaLnBrk="1" latinLnBrk="0" hangingPunct="1">
        <a:spcBef>
          <a:spcPct val="20000"/>
        </a:spcBef>
        <a:buClr>
          <a:schemeClr val="accent1">
            <a:shade val="75000"/>
          </a:schemeClr>
        </a:buClr>
        <a:buSzPct val="60000"/>
        <a:buFont typeface="Wingdings"/>
        <a:buChar char=""/>
        <a:defRPr kumimoji="0" sz="1800" kern="1200">
          <a:solidFill>
            <a:schemeClr val="tx1"/>
          </a:solidFill>
          <a:latin typeface="+mn-lt"/>
          <a:ea typeface="+mn-ea"/>
          <a:cs typeface="+mn-cs"/>
        </a:defRPr>
      </a:lvl3pPr>
      <a:lvl4pPr marL="1188720" indent="-182880" algn="l" rtl="0" eaLnBrk="1" latinLnBrk="0" hangingPunct="1">
        <a:spcBef>
          <a:spcPct val="20000"/>
        </a:spcBef>
        <a:buClr>
          <a:schemeClr val="accent1">
            <a:tint val="60000"/>
          </a:schemeClr>
        </a:buClr>
        <a:buSzPct val="60000"/>
        <a:buFont typeface="Wingdings"/>
        <a:buChar char=""/>
        <a:defRPr kumimoji="0" sz="1800" kern="1200">
          <a:solidFill>
            <a:schemeClr val="tx1"/>
          </a:solidFill>
          <a:latin typeface="+mn-lt"/>
          <a:ea typeface="+mn-ea"/>
          <a:cs typeface="+mn-cs"/>
        </a:defRPr>
      </a:lvl4pPr>
      <a:lvl5pPr marL="1463040" indent="-182880" algn="l" rtl="0" eaLnBrk="1" latinLnBrk="0" hangingPunct="1">
        <a:spcBef>
          <a:spcPct val="20000"/>
        </a:spcBef>
        <a:buClr>
          <a:schemeClr val="accent2">
            <a:tint val="60000"/>
          </a:schemeClr>
        </a:buClr>
        <a:buSzPct val="68000"/>
        <a:buFont typeface="Wingdings 2"/>
        <a:buChar char=""/>
        <a:defRPr kumimoji="0" sz="1600" kern="1200">
          <a:solidFill>
            <a:schemeClr val="tx1"/>
          </a:solidFill>
          <a:latin typeface="+mn-lt"/>
          <a:ea typeface="+mn-ea"/>
          <a:cs typeface="+mn-cs"/>
        </a:defRPr>
      </a:lvl5pPr>
      <a:lvl6pPr marL="1737360" indent="-182880" algn="l" rtl="0" eaLnBrk="1" latinLnBrk="0" hangingPunct="1">
        <a:spcBef>
          <a:spcPct val="20000"/>
        </a:spcBef>
        <a:buClr>
          <a:schemeClr val="accent1"/>
        </a:buClr>
        <a:buChar char="•"/>
        <a:defRPr kumimoji="0" sz="1600" kern="1200">
          <a:solidFill>
            <a:schemeClr val="tx2"/>
          </a:solidFill>
          <a:latin typeface="+mn-lt"/>
          <a:ea typeface="+mn-ea"/>
          <a:cs typeface="+mn-cs"/>
        </a:defRPr>
      </a:lvl6pPr>
      <a:lvl7pPr marL="2011680" indent="-182880" algn="l" rtl="0" eaLnBrk="1" latinLnBrk="0" hangingPunct="1">
        <a:spcBef>
          <a:spcPct val="20000"/>
        </a:spcBef>
        <a:buClr>
          <a:schemeClr val="accent1">
            <a:tint val="60000"/>
          </a:schemeClr>
        </a:buClr>
        <a:buSzPct val="60000"/>
        <a:buFont typeface="Wingdings"/>
        <a:buChar char=""/>
        <a:defRPr kumimoji="0" sz="1400" kern="1200" baseline="0">
          <a:solidFill>
            <a:schemeClr val="tx2"/>
          </a:solidFill>
          <a:latin typeface="+mn-lt"/>
          <a:ea typeface="+mn-ea"/>
          <a:cs typeface="+mn-cs"/>
        </a:defRPr>
      </a:lvl7pPr>
      <a:lvl8pPr marL="2286000" indent="-182880" algn="l" rtl="0" eaLnBrk="1" latinLnBrk="0" hangingPunct="1">
        <a:spcBef>
          <a:spcPct val="20000"/>
        </a:spcBef>
        <a:buClr>
          <a:schemeClr val="accent2"/>
        </a:buClr>
        <a:buChar char="•"/>
        <a:defRPr kumimoji="0" sz="1400" kern="1200" cap="small" baseline="0">
          <a:solidFill>
            <a:schemeClr val="tx2"/>
          </a:solidFill>
          <a:latin typeface="+mn-lt"/>
          <a:ea typeface="+mn-ea"/>
          <a:cs typeface="+mn-cs"/>
        </a:defRPr>
      </a:lvl8pPr>
      <a:lvl9pPr marL="2560320" indent="-182880" algn="l" rtl="0" eaLnBrk="1" latinLnBrk="0" hangingPunct="1">
        <a:spcBef>
          <a:spcPct val="20000"/>
        </a:spcBef>
        <a:buClr>
          <a:schemeClr val="accent1">
            <a:shade val="75000"/>
          </a:schemeClr>
        </a:buClr>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Layout" Target="../slideLayouts/slideLayout1.xml"/><Relationship Id="rId5" Type="http://schemas.openxmlformats.org/officeDocument/2006/relationships/image" Target="../media/image5.jpeg"/><Relationship Id="rId4" Type="http://schemas.openxmlformats.org/officeDocument/2006/relationships/image" Target="../media/image4.jpeg"/></Relationships>
</file>

<file path=ppt/slides/_rels/slide10.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6.gif"/><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6.gif"/><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diagramLayout" Target="../diagrams/layout1.xml"/><Relationship Id="rId7" Type="http://schemas.openxmlformats.org/officeDocument/2006/relationships/image" Target="../media/image17.gif"/><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21.xml.rels><?xml version="1.0" encoding="UTF-8" standalone="yes"?>
<Relationships xmlns="http://schemas.openxmlformats.org/package/2006/relationships"><Relationship Id="rId2" Type="http://schemas.openxmlformats.org/officeDocument/2006/relationships/image" Target="../media/image17.gif"/><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7.gif"/><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7.gif"/><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36.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2.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37.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2.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38.xml.rels><?xml version="1.0" encoding="UTF-8" standalone="yes"?>
<Relationships xmlns="http://schemas.openxmlformats.org/package/2006/relationships"><Relationship Id="rId3" Type="http://schemas.openxmlformats.org/officeDocument/2006/relationships/diagramLayout" Target="../diagrams/layout5.xml"/><Relationship Id="rId2" Type="http://schemas.openxmlformats.org/officeDocument/2006/relationships/diagramData" Target="../diagrams/data5.xml"/><Relationship Id="rId1" Type="http://schemas.openxmlformats.org/officeDocument/2006/relationships/slideLayout" Target="../slideLayouts/slideLayout2.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39.xml.rels><?xml version="1.0" encoding="UTF-8" standalone="yes"?>
<Relationships xmlns="http://schemas.openxmlformats.org/package/2006/relationships"><Relationship Id="rId3" Type="http://schemas.openxmlformats.org/officeDocument/2006/relationships/diagramLayout" Target="../diagrams/layout6.xml"/><Relationship Id="rId2" Type="http://schemas.openxmlformats.org/officeDocument/2006/relationships/diagramData" Target="../diagrams/data6.xml"/><Relationship Id="rId1" Type="http://schemas.openxmlformats.org/officeDocument/2006/relationships/slideLayout" Target="../slideLayouts/slideLayout2.xml"/><Relationship Id="rId6" Type="http://schemas.microsoft.com/office/2007/relationships/diagramDrawing" Target="../diagrams/drawing6.xml"/><Relationship Id="rId5" Type="http://schemas.openxmlformats.org/officeDocument/2006/relationships/diagramColors" Target="../diagrams/colors6.xml"/><Relationship Id="rId4" Type="http://schemas.openxmlformats.org/officeDocument/2006/relationships/diagramQuickStyle" Target="../diagrams/quickStyle6.xml"/></Relationships>
</file>

<file path=ppt/slides/_rels/slide4.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125016"/>
            <a:ext cx="9144000" cy="7010400"/>
          </a:xfrm>
          <a:prstGeom prst="rect">
            <a:avLst/>
          </a:prstGeom>
          <a:gradFill>
            <a:gsLst>
              <a:gs pos="23000">
                <a:schemeClr val="accent1">
                  <a:lumMod val="50000"/>
                </a:schemeClr>
              </a:gs>
              <a:gs pos="43000">
                <a:srgbClr val="34598D"/>
              </a:gs>
              <a:gs pos="89000">
                <a:srgbClr val="BDD8F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Rounded Rectangle 5"/>
          <p:cNvSpPr/>
          <p:nvPr/>
        </p:nvSpPr>
        <p:spPr>
          <a:xfrm>
            <a:off x="651047" y="286072"/>
            <a:ext cx="8000935" cy="5105400"/>
          </a:xfrm>
          <a:prstGeom prst="roundRect">
            <a:avLst>
              <a:gd name="adj" fmla="val 1226"/>
            </a:avLst>
          </a:prstGeom>
          <a:blipFill>
            <a:blip r:embed="rId2" cstate="print"/>
            <a:stretch>
              <a:fillRect/>
            </a:stretch>
          </a:blipFill>
          <a:ln w="76200">
            <a:solidFill>
              <a:srgbClr val="BDD8F3"/>
            </a:solidFill>
          </a:ln>
          <a:effectLst>
            <a:outerShdw blurRad="50800" dist="38100" dir="10800000" algn="r" rotWithShape="0">
              <a:prstClr val="black">
                <a:alpha val="40000"/>
              </a:prstClr>
            </a:outerShdw>
            <a:reflection blurRad="6350" stA="52000" endA="300" endPos="35000" dir="5400000" sy="-100000" algn="bl" rotWithShape="0"/>
          </a:effectLst>
          <a:scene3d>
            <a:camera prst="perspectiveContrastingRightFacing">
              <a:rot lat="170509" lon="20736677" rev="117141"/>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Rectangle 4"/>
          <p:cNvSpPr/>
          <p:nvPr/>
        </p:nvSpPr>
        <p:spPr>
          <a:xfrm>
            <a:off x="507652" y="5715000"/>
            <a:ext cx="4495800" cy="1143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r-FR" b="1" dirty="0" smtClean="0">
                <a:ln w="10541" cmpd="sng">
                  <a:solidFill>
                    <a:srgbClr val="7D7D7D">
                      <a:tint val="100000"/>
                      <a:shade val="100000"/>
                      <a:satMod val="110000"/>
                    </a:srgbClr>
                  </a:solidFill>
                  <a:prstDash val="solid"/>
                </a:ln>
                <a:solidFill>
                  <a:schemeClr val="tx1">
                    <a:lumMod val="95000"/>
                    <a:lumOff val="5000"/>
                  </a:schemeClr>
                </a:solidFill>
              </a:rPr>
              <a:t>Réalisé par : GUENNOUNI Ouidad</a:t>
            </a:r>
          </a:p>
          <a:p>
            <a:r>
              <a:rPr lang="fr-FR" b="1" dirty="0" smtClean="0">
                <a:ln w="10541" cmpd="sng">
                  <a:solidFill>
                    <a:srgbClr val="7D7D7D">
                      <a:tint val="100000"/>
                      <a:shade val="100000"/>
                      <a:satMod val="110000"/>
                    </a:srgbClr>
                  </a:solidFill>
                  <a:prstDash val="solid"/>
                </a:ln>
                <a:solidFill>
                  <a:schemeClr val="tx1">
                    <a:lumMod val="95000"/>
                    <a:lumOff val="5000"/>
                  </a:schemeClr>
                </a:solidFill>
              </a:rPr>
              <a:t>                        MANSOURI Nadia</a:t>
            </a:r>
          </a:p>
          <a:p>
            <a:r>
              <a:rPr lang="fr-FR" b="1" dirty="0" smtClean="0">
                <a:ln w="10541" cmpd="sng">
                  <a:solidFill>
                    <a:srgbClr val="7D7D7D">
                      <a:tint val="100000"/>
                      <a:shade val="100000"/>
                      <a:satMod val="110000"/>
                    </a:srgbClr>
                  </a:solidFill>
                  <a:prstDash val="solid"/>
                </a:ln>
                <a:solidFill>
                  <a:schemeClr val="tx1">
                    <a:lumMod val="95000"/>
                    <a:lumOff val="5000"/>
                  </a:schemeClr>
                </a:solidFill>
              </a:rPr>
              <a:t>                        SOUDATI </a:t>
            </a:r>
            <a:r>
              <a:rPr lang="fr-FR" b="1" dirty="0" smtClean="0">
                <a:ln w="10541" cmpd="sng">
                  <a:solidFill>
                    <a:srgbClr val="7D7D7D">
                      <a:tint val="100000"/>
                      <a:shade val="100000"/>
                      <a:satMod val="110000"/>
                    </a:srgbClr>
                  </a:solidFill>
                  <a:prstDash val="solid"/>
                </a:ln>
                <a:solidFill>
                  <a:schemeClr val="tx1">
                    <a:lumMod val="95000"/>
                    <a:lumOff val="5000"/>
                  </a:schemeClr>
                </a:solidFill>
              </a:rPr>
              <a:t>Sanae</a:t>
            </a:r>
          </a:p>
          <a:p>
            <a:r>
              <a:rPr lang="fr-FR" b="1" dirty="0" smtClean="0">
                <a:ln w="10541" cmpd="sng">
                  <a:solidFill>
                    <a:srgbClr val="7D7D7D">
                      <a:tint val="100000"/>
                      <a:shade val="100000"/>
                      <a:satMod val="110000"/>
                    </a:srgbClr>
                  </a:solidFill>
                  <a:prstDash val="solid"/>
                </a:ln>
                <a:solidFill>
                  <a:schemeClr val="tx1">
                    <a:lumMod val="95000"/>
                    <a:lumOff val="5000"/>
                  </a:schemeClr>
                </a:solidFill>
              </a:rPr>
              <a:t>                        KAYDI </a:t>
            </a:r>
            <a:r>
              <a:rPr lang="fr-FR" b="1" dirty="0" err="1" smtClean="0">
                <a:ln w="10541" cmpd="sng">
                  <a:solidFill>
                    <a:srgbClr val="7D7D7D">
                      <a:tint val="100000"/>
                      <a:shade val="100000"/>
                      <a:satMod val="110000"/>
                    </a:srgbClr>
                  </a:solidFill>
                  <a:prstDash val="solid"/>
                </a:ln>
                <a:solidFill>
                  <a:schemeClr val="tx1">
                    <a:lumMod val="95000"/>
                    <a:lumOff val="5000"/>
                  </a:schemeClr>
                </a:solidFill>
              </a:rPr>
              <a:t>Abderrahim</a:t>
            </a:r>
            <a:r>
              <a:rPr lang="fr-FR" b="1" dirty="0" smtClean="0">
                <a:ln w="10541" cmpd="sng">
                  <a:solidFill>
                    <a:srgbClr val="7D7D7D">
                      <a:tint val="100000"/>
                      <a:shade val="100000"/>
                      <a:satMod val="110000"/>
                    </a:srgbClr>
                  </a:solidFill>
                  <a:prstDash val="solid"/>
                </a:ln>
                <a:solidFill>
                  <a:schemeClr val="tx1">
                    <a:lumMod val="95000"/>
                    <a:lumOff val="5000"/>
                  </a:schemeClr>
                </a:solidFill>
              </a:rPr>
              <a:t> </a:t>
            </a:r>
            <a:endParaRPr lang="en-US" b="1" dirty="0" smtClean="0">
              <a:ln w="10541" cmpd="sng">
                <a:solidFill>
                  <a:srgbClr val="7D7D7D">
                    <a:tint val="100000"/>
                    <a:shade val="100000"/>
                    <a:satMod val="110000"/>
                  </a:srgbClr>
                </a:solidFill>
                <a:prstDash val="solid"/>
              </a:ln>
              <a:solidFill>
                <a:schemeClr val="tx1">
                  <a:lumMod val="95000"/>
                  <a:lumOff val="5000"/>
                </a:schemeClr>
              </a:solidFill>
            </a:endParaRPr>
          </a:p>
        </p:txBody>
      </p:sp>
      <p:pic>
        <p:nvPicPr>
          <p:cNvPr id="1026" name="Picture 2"/>
          <p:cNvPicPr>
            <a:picLocks noChangeAspect="1" noChangeArrowheads="1"/>
          </p:cNvPicPr>
          <p:nvPr/>
        </p:nvPicPr>
        <p:blipFill>
          <a:blip r:embed="rId3" cstate="print"/>
          <a:srcRect/>
          <a:stretch>
            <a:fillRect/>
          </a:stretch>
        </p:blipFill>
        <p:spPr bwMode="auto">
          <a:xfrm>
            <a:off x="467544" y="332656"/>
            <a:ext cx="1225898" cy="1198712"/>
          </a:xfrm>
          <a:prstGeom prst="rect">
            <a:avLst/>
          </a:prstGeom>
          <a:noFill/>
          <a:ln w="9525">
            <a:noFill/>
            <a:miter lim="800000"/>
            <a:headEnd/>
            <a:tailEnd/>
          </a:ln>
          <a:effectLst/>
        </p:spPr>
      </p:pic>
      <p:sp>
        <p:nvSpPr>
          <p:cNvPr id="10" name="ZoneTexte 9"/>
          <p:cNvSpPr txBox="1"/>
          <p:nvPr/>
        </p:nvSpPr>
        <p:spPr>
          <a:xfrm>
            <a:off x="1295400" y="548680"/>
            <a:ext cx="5715000" cy="1077218"/>
          </a:xfrm>
          <a:prstGeom prst="rect">
            <a:avLst/>
          </a:prstGeom>
          <a:noFill/>
        </p:spPr>
        <p:txBody>
          <a:bodyPr wrap="square" rtlCol="0">
            <a:spAutoFit/>
          </a:bodyPr>
          <a:lstStyle/>
          <a:p>
            <a:pPr algn="ctr"/>
            <a:r>
              <a:rPr lang="fr-FR" sz="1600" dirty="0" smtClean="0">
                <a:solidFill>
                  <a:schemeClr val="bg1">
                    <a:lumMod val="65000"/>
                  </a:schemeClr>
                </a:solidFill>
                <a:latin typeface="Arial Rounded MT Bold" pitchFamily="34" charset="0"/>
              </a:rPr>
              <a:t>UNIVERSITÉ ABDELMALEK ESSAADI</a:t>
            </a:r>
          </a:p>
          <a:p>
            <a:pPr algn="ctr"/>
            <a:r>
              <a:rPr lang="fr-FR" sz="1600" dirty="0" smtClean="0">
                <a:solidFill>
                  <a:schemeClr val="bg1">
                    <a:lumMod val="65000"/>
                  </a:schemeClr>
                </a:solidFill>
                <a:latin typeface="Arial Rounded MT Bold" pitchFamily="34" charset="0"/>
              </a:rPr>
              <a:t>ÉCOLE NORMALE SUPÉRIEURE</a:t>
            </a:r>
          </a:p>
          <a:p>
            <a:pPr algn="ctr"/>
            <a:r>
              <a:rPr lang="fr-FR" sz="1600" dirty="0" smtClean="0">
                <a:solidFill>
                  <a:schemeClr val="bg1">
                    <a:lumMod val="65000"/>
                  </a:schemeClr>
                </a:solidFill>
                <a:latin typeface="Arial Rounded MT Bold" pitchFamily="34" charset="0"/>
              </a:rPr>
              <a:t>Département : Education physique et sportive</a:t>
            </a:r>
          </a:p>
          <a:p>
            <a:pPr algn="ctr"/>
            <a:endParaRPr lang="fr-FR" sz="1600" dirty="0">
              <a:solidFill>
                <a:schemeClr val="bg1">
                  <a:lumMod val="65000"/>
                </a:schemeClr>
              </a:solidFill>
              <a:latin typeface="Arial Rounded MT Bold" pitchFamily="34" charset="0"/>
            </a:endParaRPr>
          </a:p>
        </p:txBody>
      </p:sp>
      <p:sp>
        <p:nvSpPr>
          <p:cNvPr id="13" name="Rectangle 12"/>
          <p:cNvSpPr/>
          <p:nvPr/>
        </p:nvSpPr>
        <p:spPr>
          <a:xfrm>
            <a:off x="5384452" y="5257800"/>
            <a:ext cx="3988148" cy="1143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fr-FR" b="1" dirty="0" smtClean="0">
              <a:ln w="10541" cmpd="sng">
                <a:solidFill>
                  <a:srgbClr val="7D7D7D">
                    <a:tint val="100000"/>
                    <a:shade val="100000"/>
                    <a:satMod val="110000"/>
                  </a:srgbClr>
                </a:solidFill>
                <a:prstDash val="solid"/>
              </a:ln>
              <a:solidFill>
                <a:schemeClr val="tx1">
                  <a:lumMod val="95000"/>
                  <a:lumOff val="5000"/>
                </a:schemeClr>
              </a:solidFill>
            </a:endParaRPr>
          </a:p>
          <a:p>
            <a:r>
              <a:rPr lang="fr-FR" b="1" dirty="0" smtClean="0">
                <a:ln w="10541" cmpd="sng">
                  <a:solidFill>
                    <a:srgbClr val="7D7D7D">
                      <a:tint val="100000"/>
                      <a:shade val="100000"/>
                      <a:satMod val="110000"/>
                    </a:srgbClr>
                  </a:solidFill>
                  <a:prstDash val="solid"/>
                </a:ln>
                <a:solidFill>
                  <a:schemeClr val="tx1">
                    <a:lumMod val="95000"/>
                    <a:lumOff val="5000"/>
                  </a:schemeClr>
                </a:solidFill>
              </a:rPr>
              <a:t>   </a:t>
            </a:r>
            <a:r>
              <a:rPr lang="fr-FR" sz="1600" b="1" dirty="0" smtClean="0">
                <a:ln w="10541" cmpd="sng">
                  <a:solidFill>
                    <a:srgbClr val="7D7D7D">
                      <a:tint val="100000"/>
                      <a:shade val="100000"/>
                      <a:satMod val="110000"/>
                    </a:srgbClr>
                  </a:solidFill>
                  <a:prstDash val="solid"/>
                </a:ln>
                <a:solidFill>
                  <a:schemeClr val="tx1">
                    <a:lumMod val="95000"/>
                    <a:lumOff val="5000"/>
                  </a:schemeClr>
                </a:solidFill>
              </a:rPr>
              <a:t>Encadré par :</a:t>
            </a:r>
          </a:p>
          <a:p>
            <a:r>
              <a:rPr lang="fr-FR" sz="1600" b="1" dirty="0" smtClean="0">
                <a:ln w="10541" cmpd="sng">
                  <a:solidFill>
                    <a:srgbClr val="7D7D7D">
                      <a:tint val="100000"/>
                      <a:shade val="100000"/>
                      <a:satMod val="110000"/>
                    </a:srgbClr>
                  </a:solidFill>
                  <a:prstDash val="solid"/>
                </a:ln>
                <a:solidFill>
                  <a:schemeClr val="tx1">
                    <a:lumMod val="95000"/>
                    <a:lumOff val="5000"/>
                  </a:schemeClr>
                </a:solidFill>
              </a:rPr>
              <a:t>       M. HARFOUF  Soulaiman</a:t>
            </a:r>
          </a:p>
          <a:p>
            <a:r>
              <a:rPr lang="fr-FR" sz="1600" b="1" dirty="0" smtClean="0">
                <a:ln w="10541" cmpd="sng">
                  <a:solidFill>
                    <a:srgbClr val="7D7D7D">
                      <a:tint val="100000"/>
                      <a:shade val="100000"/>
                      <a:satMod val="110000"/>
                    </a:srgbClr>
                  </a:solidFill>
                  <a:prstDash val="solid"/>
                </a:ln>
                <a:solidFill>
                  <a:schemeClr val="tx1">
                    <a:lumMod val="95000"/>
                    <a:lumOff val="5000"/>
                  </a:schemeClr>
                </a:solidFill>
                <a:effectLst>
                  <a:outerShdw blurRad="63500" dir="3600000" algn="tl" rotWithShape="0">
                    <a:srgbClr val="000000">
                      <a:alpha val="70000"/>
                    </a:srgbClr>
                  </a:outerShdw>
                </a:effectLst>
              </a:rPr>
              <a:t>       M</a:t>
            </a:r>
            <a:r>
              <a:rPr lang="fr-FR" sz="1600" b="1" dirty="0" smtClean="0">
                <a:ln w="10541" cmpd="sng">
                  <a:solidFill>
                    <a:srgbClr val="7D7D7D">
                      <a:tint val="100000"/>
                      <a:shade val="100000"/>
                      <a:satMod val="110000"/>
                    </a:srgbClr>
                  </a:solidFill>
                  <a:prstDash val="solid"/>
                </a:ln>
                <a:solidFill>
                  <a:schemeClr val="tx1">
                    <a:lumMod val="95000"/>
                    <a:lumOff val="5000"/>
                  </a:schemeClr>
                </a:solidFill>
              </a:rPr>
              <a:t>. BENAJIBA</a:t>
            </a:r>
            <a:endParaRPr lang="en-US" sz="1600" b="1" dirty="0" smtClean="0">
              <a:ln w="10541" cmpd="sng">
                <a:solidFill>
                  <a:srgbClr val="7D7D7D">
                    <a:tint val="100000"/>
                    <a:shade val="100000"/>
                    <a:satMod val="110000"/>
                  </a:srgbClr>
                </a:solidFill>
                <a:prstDash val="solid"/>
              </a:ln>
              <a:solidFill>
                <a:schemeClr val="tx1">
                  <a:lumMod val="95000"/>
                  <a:lumOff val="5000"/>
                </a:schemeClr>
              </a:solidFill>
            </a:endParaRPr>
          </a:p>
        </p:txBody>
      </p:sp>
      <p:pic>
        <p:nvPicPr>
          <p:cNvPr id="1030" name="Picture 6"/>
          <p:cNvPicPr>
            <a:picLocks noChangeAspect="1" noChangeArrowheads="1"/>
          </p:cNvPicPr>
          <p:nvPr/>
        </p:nvPicPr>
        <p:blipFill>
          <a:blip r:embed="rId4" cstate="print"/>
          <a:stretch>
            <a:fillRect/>
          </a:stretch>
        </p:blipFill>
        <p:spPr bwMode="auto">
          <a:xfrm>
            <a:off x="2339752" y="2708920"/>
            <a:ext cx="5184575" cy="2548880"/>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prst="coolSlant"/>
          </a:sp3d>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8" name="ZoneTexte 7"/>
          <p:cNvSpPr txBox="1"/>
          <p:nvPr/>
        </p:nvSpPr>
        <p:spPr>
          <a:xfrm rot="162087">
            <a:off x="2117746" y="1916118"/>
            <a:ext cx="5267711" cy="523220"/>
          </a:xfrm>
          <a:prstGeom prst="rect">
            <a:avLst/>
          </a:prstGeom>
          <a:noFill/>
        </p:spPr>
        <p:txBody>
          <a:bodyPr wrap="square" rtlCol="0">
            <a:spAutoFit/>
          </a:bodyPr>
          <a:lstStyle/>
          <a:p>
            <a:pPr algn="ctr"/>
            <a:r>
              <a:rPr lang="fr-FR" sz="2800" b="1" spc="300" dirty="0" smtClean="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rPr>
              <a:t>SAUT EN LONGUEUR</a:t>
            </a:r>
            <a:endParaRPr lang="fr-FR" sz="2400" b="1" spc="300" dirty="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endParaRPr>
          </a:p>
        </p:txBody>
      </p:sp>
      <p:pic>
        <p:nvPicPr>
          <p:cNvPr id="55298" name="Picture 2" descr="https://scontent-a-ams.xx.fbcdn.net/hphotos-frc1/t1/1003386_10201572011757293_969149596_n.jpg"/>
          <p:cNvPicPr>
            <a:picLocks noChangeAspect="1" noChangeArrowheads="1"/>
          </p:cNvPicPr>
          <p:nvPr/>
        </p:nvPicPr>
        <p:blipFill>
          <a:blip r:embed="rId5" cstate="print"/>
          <a:srcRect/>
          <a:stretch>
            <a:fillRect/>
          </a:stretch>
        </p:blipFill>
        <p:spPr bwMode="auto">
          <a:xfrm>
            <a:off x="6660232" y="476672"/>
            <a:ext cx="1512168" cy="1008112"/>
          </a:xfrm>
          <a:prstGeom prst="rect">
            <a:avLst/>
          </a:prstGeom>
          <a:noFill/>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mph" presetSubtype="0" fill="hold" nodeType="clickEffect">
                                  <p:stCondLst>
                                    <p:cond delay="0"/>
                                  </p:stCondLst>
                                  <p:childTnLst>
                                    <p:animEffect transition="out" filter="fade">
                                      <p:cBhvr>
                                        <p:cTn id="6" dur="500" tmFilter="0, 0; .2, .5; .8, .5; 1, 0"/>
                                        <p:tgtEl>
                                          <p:spTgt spid="1030"/>
                                        </p:tgtEl>
                                      </p:cBhvr>
                                    </p:animEffect>
                                    <p:animScale>
                                      <p:cBhvr>
                                        <p:cTn id="7" dur="250" autoRev="1" fill="hold"/>
                                        <p:tgtEl>
                                          <p:spTgt spid="1030"/>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sz="quarter" idx="1"/>
          </p:nvPr>
        </p:nvSpPr>
        <p:spPr>
          <a:xfrm>
            <a:off x="457200" y="764704"/>
            <a:ext cx="8003232" cy="5709248"/>
          </a:xfrm>
        </p:spPr>
        <p:txBody>
          <a:bodyPr/>
          <a:lstStyle/>
          <a:p>
            <a:pPr algn="ctr">
              <a:buNone/>
            </a:pPr>
            <a:r>
              <a:rPr lang="fr-FR" b="1" dirty="0" smtClean="0"/>
              <a:t>PLANCHE D’APPEL</a:t>
            </a:r>
          </a:p>
          <a:p>
            <a:pPr algn="ctr">
              <a:buNone/>
            </a:pPr>
            <a:r>
              <a:rPr lang="fr-FR" b="1" dirty="0" smtClean="0"/>
              <a:t> </a:t>
            </a:r>
            <a:endParaRPr lang="fr-FR" dirty="0" smtClean="0"/>
          </a:p>
          <a:p>
            <a:pPr algn="just"/>
            <a:r>
              <a:rPr lang="fr-FR" dirty="0" smtClean="0"/>
              <a:t>C’est une planche de bois rectangulaire de l,21 à l,22 m de long, 198 à 202 mm de large et 100 mm d’épaisseur. Elle sera peinte en blanc.</a:t>
            </a:r>
          </a:p>
          <a:p>
            <a:pPr algn="just">
              <a:buNone/>
            </a:pPr>
            <a:r>
              <a:rPr lang="fr-FR" dirty="0" smtClean="0"/>
              <a:t>	La planche d’appel sera placée entre 1 et 3 m du bord le plus près de la zone de chute.</a:t>
            </a:r>
          </a:p>
          <a:p>
            <a:pPr algn="just">
              <a:buNone/>
            </a:pPr>
            <a:r>
              <a:rPr lang="fr-FR" dirty="0" smtClean="0"/>
              <a:t> </a:t>
            </a:r>
          </a:p>
          <a:p>
            <a:pPr algn="just">
              <a:buNone/>
            </a:pPr>
            <a:r>
              <a:rPr lang="fr-FR" dirty="0" smtClean="0"/>
              <a:t> </a:t>
            </a:r>
          </a:p>
          <a:p>
            <a:endParaRPr lang="fr-FR" dirty="0"/>
          </a:p>
        </p:txBody>
      </p:sp>
      <p:pic>
        <p:nvPicPr>
          <p:cNvPr id="8194" name="Picture 2" descr="http://www.protec-sport.fr/wp-content/uploads/2011/11/shop_1170481799_md_kcihar.jpg"/>
          <p:cNvPicPr>
            <a:picLocks noChangeAspect="1" noChangeArrowheads="1"/>
          </p:cNvPicPr>
          <p:nvPr/>
        </p:nvPicPr>
        <p:blipFill>
          <a:blip r:embed="rId2" cstate="print"/>
          <a:srcRect/>
          <a:stretch>
            <a:fillRect/>
          </a:stretch>
        </p:blipFill>
        <p:spPr bwMode="auto">
          <a:xfrm>
            <a:off x="1403648" y="3717032"/>
            <a:ext cx="5904656" cy="2780928"/>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2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20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20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20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20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fade">
                                      <p:cBhvr>
                                        <p:cTn id="32" dur="20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sz="quarter" idx="1"/>
          </p:nvPr>
        </p:nvSpPr>
        <p:spPr>
          <a:xfrm>
            <a:off x="251520" y="692696"/>
            <a:ext cx="8352928" cy="5544616"/>
          </a:xfrm>
        </p:spPr>
        <p:txBody>
          <a:bodyPr>
            <a:normAutofit/>
          </a:bodyPr>
          <a:lstStyle/>
          <a:p>
            <a:pPr algn="ctr">
              <a:buNone/>
            </a:pPr>
            <a:r>
              <a:rPr lang="fr-FR" b="1" dirty="0" smtClean="0"/>
              <a:t>PLANCHE DE PLASTICINE</a:t>
            </a:r>
          </a:p>
          <a:p>
            <a:pPr algn="just">
              <a:buNone/>
            </a:pPr>
            <a:endParaRPr lang="fr-FR" dirty="0" smtClean="0"/>
          </a:p>
          <a:p>
            <a:pPr algn="just"/>
            <a:r>
              <a:rPr lang="fr-FR" dirty="0" smtClean="0"/>
              <a:t>Ce sera une planche rigide de 1,21 à 1,22 m de longueur et de 98 à 102 mm de largeur, elle sera garnie à sa partie supérieure d’une couche de plasticine ou tout autre matériau approprié.</a:t>
            </a:r>
          </a:p>
          <a:p>
            <a:pPr algn="just">
              <a:lnSpc>
                <a:spcPct val="110000"/>
              </a:lnSpc>
            </a:pPr>
            <a:r>
              <a:rPr lang="fr-FR" dirty="0" smtClean="0"/>
              <a:t>La couche pourra atteindre une hauteur de 7 mm maximum par rapport au plan de la planche d'appel.</a:t>
            </a:r>
          </a:p>
        </p:txBody>
      </p:sp>
      <p:pic>
        <p:nvPicPr>
          <p:cNvPr id="7170" name="Picture 2" descr="http://4.bp.blogspot.com/_Dx8K8zugdDE/R7d6lheYk8I/AAAAAAAAAAc/eet-VUhsFDc/s200/plasticine.jpg"/>
          <p:cNvPicPr>
            <a:picLocks noChangeAspect="1" noChangeArrowheads="1"/>
          </p:cNvPicPr>
          <p:nvPr/>
        </p:nvPicPr>
        <p:blipFill>
          <a:blip r:embed="rId2" cstate="print"/>
          <a:srcRect/>
          <a:stretch>
            <a:fillRect/>
          </a:stretch>
        </p:blipFill>
        <p:spPr bwMode="auto">
          <a:xfrm>
            <a:off x="2411760" y="4725144"/>
            <a:ext cx="4464496" cy="2132856"/>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 calcmode="lin" valueType="num">
                                      <p:cBhvr additive="base">
                                        <p:cTn id="13"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a:bodyPr>
          <a:lstStyle/>
          <a:p>
            <a:pPr algn="ctr"/>
            <a:r>
              <a:rPr lang="fr-FR" b="1" dirty="0" smtClean="0"/>
              <a:t>ESSAIS NULS </a:t>
            </a:r>
            <a:r>
              <a:rPr lang="fr-FR" dirty="0" smtClean="0"/>
              <a:t/>
            </a:r>
            <a:br>
              <a:rPr lang="fr-FR" dirty="0" smtClean="0"/>
            </a:br>
            <a:endParaRPr lang="fr-FR" dirty="0"/>
          </a:p>
        </p:txBody>
      </p:sp>
      <p:sp>
        <p:nvSpPr>
          <p:cNvPr id="3" name="Espace réservé du contenu 2"/>
          <p:cNvSpPr>
            <a:spLocks noGrp="1"/>
          </p:cNvSpPr>
          <p:nvPr>
            <p:ph sz="quarter" idx="1"/>
          </p:nvPr>
        </p:nvSpPr>
        <p:spPr>
          <a:xfrm>
            <a:off x="457200" y="1600200"/>
            <a:ext cx="8075240" cy="4873752"/>
          </a:xfrm>
        </p:spPr>
        <p:txBody>
          <a:bodyPr/>
          <a:lstStyle/>
          <a:p>
            <a:pPr algn="just"/>
            <a:r>
              <a:rPr lang="fr-FR" dirty="0" smtClean="0"/>
              <a:t>Le concurrent mord la plasticine.</a:t>
            </a:r>
          </a:p>
          <a:p>
            <a:pPr algn="just"/>
            <a:endParaRPr lang="fr-FR" dirty="0" smtClean="0"/>
          </a:p>
          <a:p>
            <a:pPr lvl="0" algn="just"/>
            <a:r>
              <a:rPr lang="fr-FR" dirty="0" smtClean="0"/>
              <a:t>Le concurrent prend son appel d’un côté ou de l’autre de la planche d’appel, que se soit en avant ou en arrière de celle-ci.</a:t>
            </a:r>
          </a:p>
          <a:p>
            <a:pPr lvl="0" algn="just"/>
            <a:endParaRPr lang="fr-FR" dirty="0" smtClean="0"/>
          </a:p>
          <a:p>
            <a:pPr lvl="0" algn="just"/>
            <a:r>
              <a:rPr lang="fr-FR" dirty="0" smtClean="0"/>
              <a:t>En retombant le concurrent touche le sol en dehors de la zone de chute plus près de la ligne d’appel que la marque la plus proche faite dans la zone de chute.</a:t>
            </a:r>
          </a:p>
          <a:p>
            <a:pPr algn="just"/>
            <a:endParaRPr lang="fr-FR"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2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20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animEffect transition="in" filter="fade">
                                      <p:cBhvr>
                                        <p:cTn id="17" dur="20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sz="quarter" idx="1"/>
          </p:nvPr>
        </p:nvSpPr>
        <p:spPr>
          <a:xfrm>
            <a:off x="457200" y="1484784"/>
            <a:ext cx="8075240" cy="4989168"/>
          </a:xfrm>
        </p:spPr>
        <p:txBody>
          <a:bodyPr/>
          <a:lstStyle/>
          <a:p>
            <a:pPr algn="just"/>
            <a:r>
              <a:rPr lang="fr-FR" dirty="0" smtClean="0"/>
              <a:t>Après avoir sauté, le concurrent marche en arrière dans la zone de chute ou retombe en dehors de la fosse.</a:t>
            </a:r>
          </a:p>
          <a:p>
            <a:pPr algn="just"/>
            <a:endParaRPr lang="fr-FR" dirty="0" smtClean="0"/>
          </a:p>
          <a:p>
            <a:pPr lvl="0" algn="just"/>
            <a:r>
              <a:rPr lang="fr-FR" dirty="0" smtClean="0"/>
              <a:t>Le concurrent emploie toute sorte de saut en culbute ou se sert de poids et de poignées de toutes sortes.</a:t>
            </a:r>
          </a:p>
          <a:p>
            <a:pPr lvl="0" algn="just">
              <a:buNone/>
            </a:pPr>
            <a:endParaRPr lang="fr-FR" dirty="0" smtClean="0"/>
          </a:p>
          <a:p>
            <a:pPr lvl="0" algn="just"/>
            <a:r>
              <a:rPr lang="fr-FR" dirty="0" smtClean="0"/>
              <a:t>Le concurrent dépasse le temps imparti : une minute.</a:t>
            </a:r>
          </a:p>
          <a:p>
            <a:endParaRPr lang="fr-FR"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2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20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animEffect transition="in" filter="fade">
                                      <p:cBhvr>
                                        <p:cTn id="17" dur="20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683568" y="548680"/>
            <a:ext cx="7467600" cy="1143000"/>
          </a:xfrm>
        </p:spPr>
        <p:txBody>
          <a:bodyPr/>
          <a:lstStyle/>
          <a:p>
            <a:pPr algn="ctr"/>
            <a:r>
              <a:rPr lang="fr-FR" b="1" dirty="0" smtClean="0"/>
              <a:t>NOMBRES D’ESSAIS </a:t>
            </a:r>
            <a:r>
              <a:rPr lang="fr-FR" dirty="0" smtClean="0"/>
              <a:t/>
            </a:r>
            <a:br>
              <a:rPr lang="fr-FR" dirty="0" smtClean="0"/>
            </a:br>
            <a:endParaRPr lang="fr-FR" dirty="0"/>
          </a:p>
        </p:txBody>
      </p:sp>
      <p:sp>
        <p:nvSpPr>
          <p:cNvPr id="3" name="Espace réservé du contenu 2"/>
          <p:cNvSpPr>
            <a:spLocks noGrp="1"/>
          </p:cNvSpPr>
          <p:nvPr>
            <p:ph sz="quarter" idx="1"/>
          </p:nvPr>
        </p:nvSpPr>
        <p:spPr>
          <a:xfrm>
            <a:off x="395536" y="2132856"/>
            <a:ext cx="8064896" cy="4369696"/>
          </a:xfrm>
        </p:spPr>
        <p:txBody>
          <a:bodyPr/>
          <a:lstStyle/>
          <a:p>
            <a:pPr algn="justLow">
              <a:lnSpc>
                <a:spcPct val="150000"/>
              </a:lnSpc>
              <a:buNone/>
            </a:pPr>
            <a:r>
              <a:rPr lang="fr-FR" dirty="0" smtClean="0"/>
              <a:t>         S’il y a huit participants au plus, tous disposent de six essais. Au-delà, chacun aura droit à trois essais  et les huit meilleurs pourront réaliser trois essais supplémentaires.</a:t>
            </a:r>
          </a:p>
          <a:p>
            <a:pPr>
              <a:buNone/>
            </a:pPr>
            <a:endParaRPr lang="fr-FR"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pPr algn="ctr"/>
            <a:r>
              <a:rPr lang="fr-FR" dirty="0" smtClean="0"/>
              <a:t>MESURAGE DES SAUTS</a:t>
            </a:r>
            <a:endParaRPr lang="fr-FR" dirty="0"/>
          </a:p>
        </p:txBody>
      </p:sp>
      <p:sp>
        <p:nvSpPr>
          <p:cNvPr id="4" name="Espace réservé du contenu 3"/>
          <p:cNvSpPr>
            <a:spLocks noGrp="1"/>
          </p:cNvSpPr>
          <p:nvPr>
            <p:ph sz="quarter" idx="1"/>
          </p:nvPr>
        </p:nvSpPr>
        <p:spPr>
          <a:xfrm>
            <a:off x="179512" y="2204864"/>
            <a:ext cx="8208912" cy="4269088"/>
          </a:xfrm>
        </p:spPr>
        <p:txBody>
          <a:bodyPr/>
          <a:lstStyle/>
          <a:p>
            <a:pPr algn="just">
              <a:lnSpc>
                <a:spcPct val="150000"/>
              </a:lnSpc>
              <a:buNone/>
            </a:pPr>
            <a:r>
              <a:rPr lang="fr-FR" dirty="0" smtClean="0"/>
              <a:t>       Tous les sauts seront mesurés à partir de la marque la plus proche faite dans la zone de chute par une partie quelconque du corps ou des membres, jusqu’à la ligne d’appel et perpendiculairement à cette ligne.</a:t>
            </a:r>
          </a:p>
          <a:p>
            <a:endParaRPr lang="fr-FR"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allAtOnce"/>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b="1" dirty="0" smtClean="0"/>
              <a:t>CLASSEMENTS, EX AEQUO </a:t>
            </a:r>
            <a:endParaRPr lang="fr-FR" dirty="0"/>
          </a:p>
        </p:txBody>
      </p:sp>
      <p:sp>
        <p:nvSpPr>
          <p:cNvPr id="3" name="Espace réservé du contenu 2"/>
          <p:cNvSpPr>
            <a:spLocks noGrp="1"/>
          </p:cNvSpPr>
          <p:nvPr>
            <p:ph sz="quarter" idx="1"/>
          </p:nvPr>
        </p:nvSpPr>
        <p:spPr>
          <a:xfrm>
            <a:off x="457200" y="1600200"/>
            <a:ext cx="8003232" cy="4873752"/>
          </a:xfrm>
        </p:spPr>
        <p:txBody>
          <a:bodyPr/>
          <a:lstStyle/>
          <a:p>
            <a:pPr algn="just">
              <a:buNone/>
            </a:pPr>
            <a:endParaRPr lang="fr-FR" dirty="0" smtClean="0"/>
          </a:p>
          <a:p>
            <a:pPr algn="just"/>
            <a:r>
              <a:rPr lang="fr-FR" dirty="0" smtClean="0"/>
              <a:t>C’est le meilleur des six sauts effectués qui détermine la performance finale.</a:t>
            </a:r>
          </a:p>
          <a:p>
            <a:pPr algn="just">
              <a:buNone/>
            </a:pPr>
            <a:endParaRPr lang="fr-FR" dirty="0" smtClean="0"/>
          </a:p>
          <a:p>
            <a:pPr algn="just"/>
            <a:r>
              <a:rPr lang="fr-FR" dirty="0" smtClean="0"/>
              <a:t>En cas d’ex aequo, la deuxième meilleur performance départage les concurrents ; si l’ex aequo subsiste, c’est la troisième meilleur performance qui est prise en compte et ainsi de suite.</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2000"/>
                                        <p:tgtEl>
                                          <p:spTgt spid="3">
                                            <p:txEl>
                                              <p:pRg st="1" end="1"/>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3" end="3"/>
                                            </p:txEl>
                                          </p:spTgt>
                                        </p:tgtEl>
                                        <p:attrNameLst>
                                          <p:attrName>style.visibility</p:attrName>
                                        </p:attrNameLst>
                                      </p:cBhvr>
                                      <p:to>
                                        <p:strVal val="visible"/>
                                      </p:to>
                                    </p:set>
                                    <p:animEffect transition="in" filter="fade">
                                      <p:cBhvr>
                                        <p:cTn id="10" dur="20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allAtOnce"/>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8" name="Picture 4" descr="http://www.athlenergy.com/wp-content/uploads/2013/05/SAUT_LONGUEUR_600x277.png"/>
          <p:cNvPicPr>
            <a:picLocks noChangeAspect="1" noChangeArrowheads="1"/>
          </p:cNvPicPr>
          <p:nvPr/>
        </p:nvPicPr>
        <p:blipFill>
          <a:blip r:embed="rId2" cstate="print"/>
          <a:srcRect r="10541"/>
          <a:stretch>
            <a:fillRect/>
          </a:stretch>
        </p:blipFill>
        <p:spPr bwMode="auto">
          <a:xfrm>
            <a:off x="0" y="0"/>
            <a:ext cx="9144000" cy="6858000"/>
          </a:xfrm>
          <a:prstGeom prst="rect">
            <a:avLst/>
          </a:prstGeom>
          <a:noFill/>
        </p:spPr>
      </p:pic>
      <p:sp>
        <p:nvSpPr>
          <p:cNvPr id="2" name="Titre 1"/>
          <p:cNvSpPr>
            <a:spLocks noGrp="1"/>
          </p:cNvSpPr>
          <p:nvPr>
            <p:ph type="title"/>
          </p:nvPr>
        </p:nvSpPr>
        <p:spPr>
          <a:xfrm>
            <a:off x="1043608" y="3717032"/>
            <a:ext cx="7467600" cy="1143000"/>
          </a:xfr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accent6"/>
          </a:lnRef>
          <a:fillRef idx="2">
            <a:schemeClr val="accent6"/>
          </a:fillRef>
          <a:effectRef idx="1">
            <a:schemeClr val="accent6"/>
          </a:effectRef>
          <a:fontRef idx="minor">
            <a:schemeClr val="dk1"/>
          </a:fontRef>
        </p:style>
        <p:txBody>
          <a:bodyPr/>
          <a:lstStyle/>
          <a:p>
            <a:pPr algn="ctr"/>
            <a:r>
              <a:rPr lang="fr-FR" b="1" dirty="0" smtClean="0"/>
              <a:t>Analyse Technique du saut en longueur</a:t>
            </a:r>
            <a:endParaRPr lang="fr-FR" dirty="0"/>
          </a:p>
        </p:txBody>
      </p:sp>
    </p:spTree>
  </p:cSld>
  <p:clrMapOvr>
    <a:masterClrMapping/>
  </p:clrMapOvr>
  <p:transition>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sz="quarter" idx="1"/>
          </p:nvPr>
        </p:nvSpPr>
        <p:spPr>
          <a:xfrm>
            <a:off x="457200" y="1772816"/>
            <a:ext cx="7467600" cy="4701136"/>
          </a:xfrm>
        </p:spPr>
        <p:txBody>
          <a:bodyPr/>
          <a:lstStyle/>
          <a:p>
            <a:pPr algn="just"/>
            <a:r>
              <a:rPr lang="fr-FR" dirty="0" smtClean="0"/>
              <a:t>On distingue trois techniques différentes : le saut en foulée (ou en fente), le saut en extension (ou en suspension) et le saut en ciseau (qui peut se décliner aussi en double ciseau).</a:t>
            </a:r>
          </a:p>
          <a:p>
            <a:pPr algn="just"/>
            <a:r>
              <a:rPr lang="fr-FR" b="1" i="1" u="sng" dirty="0" smtClean="0">
                <a:solidFill>
                  <a:srgbClr val="FF0000"/>
                </a:solidFill>
              </a:rPr>
              <a:t>Le saut en foulée</a:t>
            </a:r>
            <a:r>
              <a:rPr lang="fr-FR" b="1" u="sng" dirty="0" smtClean="0">
                <a:solidFill>
                  <a:srgbClr val="FF0000"/>
                </a:solidFill>
              </a:rPr>
              <a:t> </a:t>
            </a:r>
            <a:r>
              <a:rPr lang="fr-FR" dirty="0" smtClean="0"/>
              <a:t>est la technique la plus simple et la plus spontanée, elle est donc bien adaptée au milieu scolaire. </a:t>
            </a:r>
            <a:r>
              <a:rPr lang="fr-FR" b="1" i="1" u="sng" dirty="0" smtClean="0">
                <a:solidFill>
                  <a:srgbClr val="FF0000"/>
                </a:solidFill>
              </a:rPr>
              <a:t>Le saut en extension</a:t>
            </a:r>
            <a:r>
              <a:rPr lang="fr-FR" b="1" dirty="0" smtClean="0"/>
              <a:t> </a:t>
            </a:r>
            <a:r>
              <a:rPr lang="fr-FR" dirty="0" smtClean="0"/>
              <a:t>et </a:t>
            </a:r>
            <a:r>
              <a:rPr lang="fr-FR" b="1" i="1" u="sng" dirty="0" smtClean="0">
                <a:solidFill>
                  <a:srgbClr val="FF0000"/>
                </a:solidFill>
              </a:rPr>
              <a:t>le saut en ciseau</a:t>
            </a:r>
            <a:r>
              <a:rPr lang="fr-FR" b="1" dirty="0" smtClean="0"/>
              <a:t> </a:t>
            </a:r>
            <a:r>
              <a:rPr lang="fr-FR" dirty="0" smtClean="0"/>
              <a:t>sont des techniques plus généralement utilisées par les compétiteurs.</a:t>
            </a:r>
            <a:endParaRPr lang="fr-FR" dirty="0"/>
          </a:p>
        </p:txBody>
      </p:sp>
      <p:pic>
        <p:nvPicPr>
          <p:cNvPr id="4" name="Image 3" descr="longani5.gif"/>
          <p:cNvPicPr>
            <a:picLocks noChangeAspect="1"/>
          </p:cNvPicPr>
          <p:nvPr/>
        </p:nvPicPr>
        <p:blipFill>
          <a:blip r:embed="rId2" cstate="print"/>
          <a:stretch>
            <a:fillRect/>
          </a:stretch>
        </p:blipFill>
        <p:spPr>
          <a:xfrm>
            <a:off x="179512" y="5229200"/>
            <a:ext cx="8532440" cy="1628800"/>
          </a:xfrm>
          <a:prstGeom prst="rect">
            <a:avLst/>
          </a:prstGeom>
        </p:spPr>
      </p:pic>
    </p:spTree>
  </p:cSld>
  <p:clrMapOvr>
    <a:masterClrMapping/>
  </p:clrMapOvr>
  <p:transition>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Espace réservé du contenu 3" descr="an.png"/>
          <p:cNvPicPr>
            <a:picLocks noGrp="1" noChangeAspect="1"/>
          </p:cNvPicPr>
          <p:nvPr>
            <p:ph sz="quarter" idx="1"/>
          </p:nvPr>
        </p:nvPicPr>
        <p:blipFill>
          <a:blip r:embed="rId2" cstate="print"/>
          <a:stretch>
            <a:fillRect/>
          </a:stretch>
        </p:blipFill>
        <p:spPr>
          <a:xfrm>
            <a:off x="0" y="0"/>
            <a:ext cx="9144000" cy="6858000"/>
          </a:xfrm>
        </p:spPr>
      </p:pic>
    </p:spTree>
  </p:cSld>
  <p:clrMapOvr>
    <a:masterClrMapping/>
  </p:clrMapOvr>
  <p:transition>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9144000" cy="6858000"/>
          </a:xfrm>
          <a:prstGeom prst="rect">
            <a:avLst/>
          </a:prstGeom>
          <a:gradFill>
            <a:gsLst>
              <a:gs pos="23000">
                <a:schemeClr val="accent1">
                  <a:lumMod val="50000"/>
                </a:schemeClr>
              </a:gs>
              <a:gs pos="43000">
                <a:srgbClr val="34598D"/>
              </a:gs>
              <a:gs pos="89000">
                <a:srgbClr val="BDD8F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1" name="TextBox 40"/>
          <p:cNvSpPr txBox="1"/>
          <p:nvPr/>
        </p:nvSpPr>
        <p:spPr>
          <a:xfrm>
            <a:off x="2532884" y="206514"/>
            <a:ext cx="4111142" cy="707886"/>
          </a:xfrm>
          <a:prstGeom prst="rect">
            <a:avLst/>
          </a:prstGeom>
          <a:noFill/>
        </p:spPr>
        <p:txBody>
          <a:bodyPr wrap="square" rtlCol="0">
            <a:spAutoFit/>
          </a:bodyPr>
          <a:lstStyle/>
          <a:p>
            <a:pPr algn="ctr"/>
            <a:r>
              <a:rPr lang="fr-FR" sz="4000" dirty="0" smtClean="0">
                <a:ln w="18415" cmpd="sng">
                  <a:solidFill>
                    <a:srgbClr val="FFFFFF"/>
                  </a:solidFill>
                  <a:prstDash val="solid"/>
                </a:ln>
                <a:solidFill>
                  <a:srgbClr val="FFFFFF"/>
                </a:solidFill>
                <a:effectLst>
                  <a:outerShdw blurRad="63500" dir="3600000" algn="tl" rotWithShape="0">
                    <a:srgbClr val="000000">
                      <a:alpha val="70000"/>
                    </a:srgbClr>
                  </a:outerShdw>
                  <a:reflection blurRad="6350" stA="55000" endA="300" endPos="45500" dir="5400000" sy="-100000" algn="bl" rotWithShape="0"/>
                </a:effectLst>
                <a:latin typeface="+mj-lt"/>
              </a:rPr>
              <a:t>plan</a:t>
            </a:r>
            <a:endParaRPr lang="fr-FR" sz="2000" dirty="0">
              <a:ln w="18415" cmpd="sng">
                <a:solidFill>
                  <a:srgbClr val="FFFFFF"/>
                </a:solidFill>
                <a:prstDash val="solid"/>
              </a:ln>
              <a:solidFill>
                <a:srgbClr val="FFFFFF"/>
              </a:solidFill>
              <a:effectLst>
                <a:outerShdw blurRad="63500" dir="3600000" algn="tl" rotWithShape="0">
                  <a:srgbClr val="000000">
                    <a:alpha val="70000"/>
                  </a:srgbClr>
                </a:outerShdw>
                <a:reflection blurRad="6350" stA="55000" endA="300" endPos="45500" dir="5400000" sy="-100000" algn="bl" rotWithShape="0"/>
              </a:effectLst>
              <a:latin typeface="+mj-lt"/>
            </a:endParaRPr>
          </a:p>
        </p:txBody>
      </p:sp>
      <p:sp>
        <p:nvSpPr>
          <p:cNvPr id="7" name="Rounded Rectangle 6"/>
          <p:cNvSpPr/>
          <p:nvPr/>
        </p:nvSpPr>
        <p:spPr>
          <a:xfrm>
            <a:off x="0" y="1068865"/>
            <a:ext cx="9144000" cy="5675877"/>
          </a:xfrm>
          <a:prstGeom prst="roundRect">
            <a:avLst>
              <a:gd name="adj" fmla="val 1226"/>
            </a:avLst>
          </a:prstGeom>
          <a:solidFill>
            <a:schemeClr val="bg1"/>
          </a:solidFill>
          <a:ln w="76200">
            <a:solidFill>
              <a:srgbClr val="BDD8F3"/>
            </a:solidFill>
          </a:ln>
          <a:effectLst>
            <a:outerShdw blurRad="50800" dist="38100" dir="108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AutoShape 46"/>
          <p:cNvSpPr>
            <a:spLocks noChangeArrowheads="1"/>
          </p:cNvSpPr>
          <p:nvPr/>
        </p:nvSpPr>
        <p:spPr bwMode="ltGray">
          <a:xfrm rot="5400000">
            <a:off x="-2422526" y="1474788"/>
            <a:ext cx="4824413" cy="4770438"/>
          </a:xfrm>
          <a:custGeom>
            <a:avLst/>
            <a:gdLst>
              <a:gd name="G0" fmla="+- 10478 0 0"/>
              <a:gd name="G1" fmla="+- -11739500 0 0"/>
              <a:gd name="G2" fmla="+- 0 0 -11739500"/>
              <a:gd name="T0" fmla="*/ 0 256 1"/>
              <a:gd name="T1" fmla="*/ 180 256 1"/>
              <a:gd name="G3" fmla="+- -11739500 T0 T1"/>
              <a:gd name="T2" fmla="*/ 0 256 1"/>
              <a:gd name="T3" fmla="*/ 90 256 1"/>
              <a:gd name="G4" fmla="+- -11739500 T2 T3"/>
              <a:gd name="G5" fmla="*/ G4 2 1"/>
              <a:gd name="T4" fmla="*/ 90 256 1"/>
              <a:gd name="T5" fmla="*/ 0 256 1"/>
              <a:gd name="G6" fmla="+- -11739500 T4 T5"/>
              <a:gd name="G7" fmla="*/ G6 2 1"/>
              <a:gd name="G8" fmla="abs -11739500"/>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10478"/>
              <a:gd name="G18" fmla="*/ 10478 1 2"/>
              <a:gd name="G19" fmla="+- G18 5400 0"/>
              <a:gd name="G20" fmla="cos G19 -11739500"/>
              <a:gd name="G21" fmla="sin G19 -11739500"/>
              <a:gd name="G22" fmla="+- G20 10800 0"/>
              <a:gd name="G23" fmla="+- G21 10800 0"/>
              <a:gd name="G24" fmla="+- 10800 0 G20"/>
              <a:gd name="G25" fmla="+- 10478 10800 0"/>
              <a:gd name="G26" fmla="?: G9 G17 G25"/>
              <a:gd name="G27" fmla="?: G9 0 21600"/>
              <a:gd name="G28" fmla="cos 10800 -11739500"/>
              <a:gd name="G29" fmla="sin 10800 -11739500"/>
              <a:gd name="G30" fmla="sin 10478 -11739500"/>
              <a:gd name="G31" fmla="+- G28 10800 0"/>
              <a:gd name="G32" fmla="+- G29 10800 0"/>
              <a:gd name="G33" fmla="+- G30 10800 0"/>
              <a:gd name="G34" fmla="?: G4 0 G31"/>
              <a:gd name="G35" fmla="?: -11739500 G34 0"/>
              <a:gd name="G36" fmla="?: G6 G35 G31"/>
              <a:gd name="G37" fmla="+- 21600 0 G36"/>
              <a:gd name="G38" fmla="?: G4 0 G33"/>
              <a:gd name="G39" fmla="?: -11739500 G38 G32"/>
              <a:gd name="G40" fmla="?: G6 G39 0"/>
              <a:gd name="G41" fmla="?: G4 G32 21600"/>
              <a:gd name="G42" fmla="?: G6 G41 G33"/>
              <a:gd name="T12" fmla="*/ 10800 w 21600"/>
              <a:gd name="T13" fmla="*/ 0 h 21600"/>
              <a:gd name="T14" fmla="*/ 162 w 21600"/>
              <a:gd name="T15" fmla="*/ 10638 h 21600"/>
              <a:gd name="T16" fmla="*/ 10800 w 21600"/>
              <a:gd name="T17" fmla="*/ 322 h 21600"/>
              <a:gd name="T18" fmla="*/ 21438 w 21600"/>
              <a:gd name="T19" fmla="*/ 10638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323" y="10641"/>
                </a:moveTo>
                <a:cubicBezTo>
                  <a:pt x="410" y="4916"/>
                  <a:pt x="5075" y="321"/>
                  <a:pt x="10800" y="322"/>
                </a:cubicBezTo>
                <a:cubicBezTo>
                  <a:pt x="16524" y="322"/>
                  <a:pt x="21189" y="4916"/>
                  <a:pt x="21276" y="10641"/>
                </a:cubicBezTo>
                <a:lnTo>
                  <a:pt x="21598" y="10636"/>
                </a:lnTo>
                <a:cubicBezTo>
                  <a:pt x="21509" y="4736"/>
                  <a:pt x="16700" y="-1"/>
                  <a:pt x="10799" y="0"/>
                </a:cubicBezTo>
                <a:cubicBezTo>
                  <a:pt x="4899" y="0"/>
                  <a:pt x="90" y="4736"/>
                  <a:pt x="1" y="10636"/>
                </a:cubicBezTo>
                <a:close/>
              </a:path>
            </a:pathLst>
          </a:custGeom>
          <a:gradFill rotWithShape="1">
            <a:gsLst>
              <a:gs pos="0">
                <a:schemeClr val="bg2">
                  <a:gamma/>
                  <a:tint val="45490"/>
                  <a:invGamma/>
                </a:schemeClr>
              </a:gs>
              <a:gs pos="50000">
                <a:schemeClr val="bg2"/>
              </a:gs>
              <a:gs pos="100000">
                <a:schemeClr val="bg2">
                  <a:gamma/>
                  <a:tint val="45490"/>
                  <a:invGamma/>
                </a:schemeClr>
              </a:gs>
            </a:gsLst>
            <a:lin ang="0" scaled="1"/>
          </a:gradFill>
          <a:ln w="9525" algn="ctr">
            <a:noFill/>
            <a:miter lim="800000"/>
            <a:headEnd/>
            <a:tailEnd/>
          </a:ln>
          <a:effectLst/>
        </p:spPr>
        <p:txBody>
          <a:bodyPr wrap="none" anchor="ctr"/>
          <a:lstStyle/>
          <a:p>
            <a:endParaRPr lang="fr-FR" dirty="0"/>
          </a:p>
        </p:txBody>
      </p:sp>
      <p:sp>
        <p:nvSpPr>
          <p:cNvPr id="13" name="AutoShape 47"/>
          <p:cNvSpPr>
            <a:spLocks noChangeArrowheads="1"/>
          </p:cNvSpPr>
          <p:nvPr/>
        </p:nvSpPr>
        <p:spPr bwMode="ltGray">
          <a:xfrm rot="5400000" flipH="1">
            <a:off x="-2016918" y="1910556"/>
            <a:ext cx="4032250" cy="3929063"/>
          </a:xfrm>
          <a:custGeom>
            <a:avLst/>
            <a:gdLst>
              <a:gd name="G0" fmla="+- 56 0 0"/>
              <a:gd name="G1" fmla="+- 11796480 0 0"/>
              <a:gd name="G2" fmla="+- 0 0 11796480"/>
              <a:gd name="T0" fmla="*/ 0 256 1"/>
              <a:gd name="T1" fmla="*/ 180 256 1"/>
              <a:gd name="G3" fmla="+- 11796480 T0 T1"/>
              <a:gd name="T2" fmla="*/ 0 256 1"/>
              <a:gd name="T3" fmla="*/ 90 256 1"/>
              <a:gd name="G4" fmla="+- 11796480 T2 T3"/>
              <a:gd name="G5" fmla="*/ G4 2 1"/>
              <a:gd name="T4" fmla="*/ 90 256 1"/>
              <a:gd name="T5" fmla="*/ 0 256 1"/>
              <a:gd name="G6" fmla="+- 11796480 T4 T5"/>
              <a:gd name="G7" fmla="*/ G6 2 1"/>
              <a:gd name="G8" fmla="abs 11796480"/>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56"/>
              <a:gd name="G18" fmla="*/ 56 1 2"/>
              <a:gd name="G19" fmla="+- G18 5400 0"/>
              <a:gd name="G20" fmla="cos G19 11796480"/>
              <a:gd name="G21" fmla="sin G19 11796480"/>
              <a:gd name="G22" fmla="+- G20 10800 0"/>
              <a:gd name="G23" fmla="+- G21 10800 0"/>
              <a:gd name="G24" fmla="+- 10800 0 G20"/>
              <a:gd name="G25" fmla="+- 56 10800 0"/>
              <a:gd name="G26" fmla="?: G9 G17 G25"/>
              <a:gd name="G27" fmla="?: G9 0 21600"/>
              <a:gd name="G28" fmla="cos 10800 11796480"/>
              <a:gd name="G29" fmla="sin 10800 11796480"/>
              <a:gd name="G30" fmla="sin 56 11796480"/>
              <a:gd name="G31" fmla="+- G28 10800 0"/>
              <a:gd name="G32" fmla="+- G29 10800 0"/>
              <a:gd name="G33" fmla="+- G30 10800 0"/>
              <a:gd name="G34" fmla="?: G4 0 G31"/>
              <a:gd name="G35" fmla="?: 11796480 G34 0"/>
              <a:gd name="G36" fmla="?: G6 G35 G31"/>
              <a:gd name="G37" fmla="+- 21600 0 G36"/>
              <a:gd name="G38" fmla="?: G4 0 G33"/>
              <a:gd name="G39" fmla="?: 11796480 G38 G32"/>
              <a:gd name="G40" fmla="?: G6 G39 0"/>
              <a:gd name="G41" fmla="?: G4 G32 21600"/>
              <a:gd name="G42" fmla="?: G6 G41 G33"/>
              <a:gd name="T12" fmla="*/ 10800 w 21600"/>
              <a:gd name="T13" fmla="*/ 0 h 21600"/>
              <a:gd name="T14" fmla="*/ 5372 w 21600"/>
              <a:gd name="T15" fmla="*/ 10800 h 21600"/>
              <a:gd name="T16" fmla="*/ 10800 w 21600"/>
              <a:gd name="T17" fmla="*/ 10744 h 21600"/>
              <a:gd name="T18" fmla="*/ 16228 w 21600"/>
              <a:gd name="T19" fmla="*/ 10800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10744" y="10800"/>
                </a:moveTo>
                <a:cubicBezTo>
                  <a:pt x="10744" y="10769"/>
                  <a:pt x="10769" y="10744"/>
                  <a:pt x="10800" y="10744"/>
                </a:cubicBezTo>
                <a:cubicBezTo>
                  <a:pt x="10830" y="10743"/>
                  <a:pt x="10855" y="10769"/>
                  <a:pt x="10856" y="10799"/>
                </a:cubicBezTo>
                <a:lnTo>
                  <a:pt x="21600" y="10800"/>
                </a:lnTo>
                <a:cubicBezTo>
                  <a:pt x="21600" y="4835"/>
                  <a:pt x="16764" y="0"/>
                  <a:pt x="10800" y="0"/>
                </a:cubicBezTo>
                <a:cubicBezTo>
                  <a:pt x="4835" y="0"/>
                  <a:pt x="0" y="4835"/>
                  <a:pt x="0" y="10800"/>
                </a:cubicBezTo>
                <a:close/>
              </a:path>
            </a:pathLst>
          </a:custGeom>
          <a:gradFill rotWithShape="1">
            <a:gsLst>
              <a:gs pos="0">
                <a:schemeClr val="tx2">
                  <a:lumMod val="40000"/>
                  <a:lumOff val="60000"/>
                </a:schemeClr>
              </a:gs>
              <a:gs pos="100000">
                <a:schemeClr val="hlink">
                  <a:gamma/>
                  <a:tint val="0"/>
                  <a:invGamma/>
                  <a:alpha val="48000"/>
                </a:schemeClr>
              </a:gs>
            </a:gsLst>
            <a:lin ang="5400000" scaled="1"/>
          </a:gradFill>
          <a:ln w="0" algn="ctr">
            <a:noFill/>
            <a:miter lim="800000"/>
            <a:headEnd/>
            <a:tailEnd/>
          </a:ln>
          <a:effectLst/>
        </p:spPr>
        <p:txBody>
          <a:bodyPr wrap="none" anchor="ctr"/>
          <a:lstStyle/>
          <a:p>
            <a:endParaRPr lang="fr-FR" dirty="0"/>
          </a:p>
        </p:txBody>
      </p:sp>
      <p:sp>
        <p:nvSpPr>
          <p:cNvPr id="14" name="AutoShape 52"/>
          <p:cNvSpPr>
            <a:spLocks noChangeArrowheads="1"/>
          </p:cNvSpPr>
          <p:nvPr/>
        </p:nvSpPr>
        <p:spPr bwMode="gray">
          <a:xfrm>
            <a:off x="2411760" y="2708920"/>
            <a:ext cx="5040000" cy="508000"/>
          </a:xfrm>
          <a:prstGeom prst="roundRect">
            <a:avLst>
              <a:gd name="adj" fmla="val 50000"/>
            </a:avLst>
          </a:prstGeom>
          <a:noFill/>
          <a:ln w="28575" algn="ctr">
            <a:solidFill>
              <a:schemeClr val="bg2"/>
            </a:solidFill>
            <a:round/>
            <a:headEnd/>
            <a:tailEnd/>
          </a:ln>
          <a:effectLst/>
        </p:spPr>
        <p:txBody>
          <a:bodyPr wrap="none" anchor="ctr">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r>
              <a:rPr lang="fr-FR" sz="2000" dirty="0">
                <a:solidFill>
                  <a:schemeClr val="dk1"/>
                </a:solidFill>
                <a:latin typeface="+mn-lt"/>
              </a:rPr>
              <a:t> Historique</a:t>
            </a:r>
          </a:p>
        </p:txBody>
      </p:sp>
      <p:grpSp>
        <p:nvGrpSpPr>
          <p:cNvPr id="2" name="Group 53"/>
          <p:cNvGrpSpPr>
            <a:grpSpLocks/>
          </p:cNvGrpSpPr>
          <p:nvPr/>
        </p:nvGrpSpPr>
        <p:grpSpPr bwMode="auto">
          <a:xfrm>
            <a:off x="2051720" y="2780928"/>
            <a:ext cx="381000" cy="381000"/>
            <a:chOff x="2078" y="1680"/>
            <a:chExt cx="1615" cy="1615"/>
          </a:xfrm>
        </p:grpSpPr>
        <p:sp>
          <p:nvSpPr>
            <p:cNvPr id="16" name="Oval 54"/>
            <p:cNvSpPr>
              <a:spLocks noChangeArrowheads="1"/>
            </p:cNvSpPr>
            <p:nvPr/>
          </p:nvSpPr>
          <p:spPr bwMode="gray">
            <a:xfrm>
              <a:off x="2078" y="1680"/>
              <a:ext cx="1615" cy="1615"/>
            </a:xfrm>
            <a:prstGeom prst="ellipse">
              <a:avLst/>
            </a:prstGeom>
            <a:ln>
              <a:headEnd/>
              <a:tailEnd/>
            </a:ln>
          </p:spPr>
          <p:style>
            <a:lnRef idx="2">
              <a:schemeClr val="accent1"/>
            </a:lnRef>
            <a:fillRef idx="1">
              <a:schemeClr val="lt1"/>
            </a:fillRef>
            <a:effectRef idx="0">
              <a:schemeClr val="accent1"/>
            </a:effectRef>
            <a:fontRef idx="minor">
              <a:schemeClr val="dk1"/>
            </a:fontRef>
          </p:style>
          <p:txBody>
            <a:bodyPr wrap="none" anchor="ctr"/>
            <a:lstStyle/>
            <a:p>
              <a:endParaRPr lang="fr-FR" dirty="0"/>
            </a:p>
          </p:txBody>
        </p:sp>
        <p:sp>
          <p:nvSpPr>
            <p:cNvPr id="17" name="Oval 55"/>
            <p:cNvSpPr>
              <a:spLocks noChangeArrowheads="1"/>
            </p:cNvSpPr>
            <p:nvPr/>
          </p:nvSpPr>
          <p:spPr bwMode="gray">
            <a:xfrm>
              <a:off x="2170" y="1771"/>
              <a:ext cx="1430" cy="1430"/>
            </a:xfrm>
            <a:prstGeom prst="ellipse">
              <a:avLst/>
            </a:prstGeom>
            <a:ln>
              <a:headEnd/>
              <a:tailEnd/>
            </a:ln>
          </p:spPr>
          <p:style>
            <a:lnRef idx="2">
              <a:schemeClr val="accent1"/>
            </a:lnRef>
            <a:fillRef idx="1">
              <a:schemeClr val="lt1"/>
            </a:fillRef>
            <a:effectRef idx="0">
              <a:schemeClr val="accent1"/>
            </a:effectRef>
            <a:fontRef idx="minor">
              <a:schemeClr val="dk1"/>
            </a:fontRef>
          </p:style>
          <p:txBody>
            <a:bodyPr wrap="none" anchor="ctr"/>
            <a:lstStyle/>
            <a:p>
              <a:endParaRPr lang="fr-FR" dirty="0"/>
            </a:p>
          </p:txBody>
        </p:sp>
        <p:sp>
          <p:nvSpPr>
            <p:cNvPr id="18" name="Oval 56"/>
            <p:cNvSpPr>
              <a:spLocks noChangeArrowheads="1"/>
            </p:cNvSpPr>
            <p:nvPr/>
          </p:nvSpPr>
          <p:spPr bwMode="gray">
            <a:xfrm>
              <a:off x="2254" y="1856"/>
              <a:ext cx="1262" cy="1264"/>
            </a:xfrm>
            <a:prstGeom prst="ellipse">
              <a:avLst/>
            </a:prstGeom>
            <a:ln>
              <a:headEnd/>
              <a:tailEnd/>
            </a:ln>
          </p:spPr>
          <p:style>
            <a:lnRef idx="2">
              <a:schemeClr val="accent1"/>
            </a:lnRef>
            <a:fillRef idx="1">
              <a:schemeClr val="lt1"/>
            </a:fillRef>
            <a:effectRef idx="0">
              <a:schemeClr val="accent1"/>
            </a:effectRef>
            <a:fontRef idx="minor">
              <a:schemeClr val="dk1"/>
            </a:fontRef>
          </p:style>
          <p:txBody>
            <a:bodyPr wrap="none" anchor="ctr">
              <a:spAutoFit/>
            </a:bodyPr>
            <a:lstStyle/>
            <a:p>
              <a:endParaRPr lang="fr-FR" dirty="0"/>
            </a:p>
          </p:txBody>
        </p:sp>
        <p:sp>
          <p:nvSpPr>
            <p:cNvPr id="19" name="Oval 57"/>
            <p:cNvSpPr>
              <a:spLocks noChangeArrowheads="1"/>
            </p:cNvSpPr>
            <p:nvPr/>
          </p:nvSpPr>
          <p:spPr bwMode="gray">
            <a:xfrm>
              <a:off x="2254" y="1856"/>
              <a:ext cx="1262" cy="1264"/>
            </a:xfrm>
            <a:prstGeom prst="ellipse">
              <a:avLst/>
            </a:prstGeom>
            <a:ln>
              <a:headEnd/>
              <a:tailEnd/>
            </a:ln>
          </p:spPr>
          <p:style>
            <a:lnRef idx="2">
              <a:schemeClr val="accent1"/>
            </a:lnRef>
            <a:fillRef idx="1">
              <a:schemeClr val="lt1"/>
            </a:fillRef>
            <a:effectRef idx="0">
              <a:schemeClr val="accent1"/>
            </a:effectRef>
            <a:fontRef idx="minor">
              <a:schemeClr val="dk1"/>
            </a:fontRef>
          </p:style>
          <p:txBody>
            <a:bodyPr wrap="none" anchor="ctr">
              <a:spAutoFit/>
            </a:bodyPr>
            <a:lstStyle/>
            <a:p>
              <a:endParaRPr lang="fr-FR" dirty="0"/>
            </a:p>
          </p:txBody>
        </p:sp>
        <p:sp>
          <p:nvSpPr>
            <p:cNvPr id="20" name="Oval 58"/>
            <p:cNvSpPr>
              <a:spLocks noChangeArrowheads="1"/>
            </p:cNvSpPr>
            <p:nvPr/>
          </p:nvSpPr>
          <p:spPr bwMode="gray">
            <a:xfrm>
              <a:off x="2337" y="1939"/>
              <a:ext cx="1096" cy="1098"/>
            </a:xfrm>
            <a:prstGeom prst="ellipse">
              <a:avLst/>
            </a:prstGeom>
            <a:ln>
              <a:headEnd/>
              <a:tailEnd/>
            </a:ln>
          </p:spPr>
          <p:style>
            <a:lnRef idx="2">
              <a:schemeClr val="accent1"/>
            </a:lnRef>
            <a:fillRef idx="1">
              <a:schemeClr val="lt1"/>
            </a:fillRef>
            <a:effectRef idx="0">
              <a:schemeClr val="accent1"/>
            </a:effectRef>
            <a:fontRef idx="minor">
              <a:schemeClr val="dk1"/>
            </a:fontRef>
          </p:style>
          <p:txBody>
            <a:bodyPr anchor="ctr">
              <a:spAutoFit/>
            </a:bodyPr>
            <a:lstStyle/>
            <a:p>
              <a:endParaRPr lang="fr-FR" dirty="0"/>
            </a:p>
          </p:txBody>
        </p:sp>
        <p:sp>
          <p:nvSpPr>
            <p:cNvPr id="21" name="Oval 59"/>
            <p:cNvSpPr>
              <a:spLocks noChangeArrowheads="1"/>
            </p:cNvSpPr>
            <p:nvPr/>
          </p:nvSpPr>
          <p:spPr bwMode="gray">
            <a:xfrm>
              <a:off x="2337" y="1939"/>
              <a:ext cx="1096" cy="1098"/>
            </a:xfrm>
            <a:prstGeom prst="ellipse">
              <a:avLst/>
            </a:prstGeom>
            <a:ln>
              <a:headEnd/>
              <a:tailEnd/>
            </a:ln>
          </p:spPr>
          <p:style>
            <a:lnRef idx="2">
              <a:schemeClr val="accent1"/>
            </a:lnRef>
            <a:fillRef idx="1">
              <a:schemeClr val="lt1"/>
            </a:fillRef>
            <a:effectRef idx="0">
              <a:schemeClr val="accent1"/>
            </a:effectRef>
            <a:fontRef idx="minor">
              <a:schemeClr val="dk1"/>
            </a:fontRef>
          </p:style>
          <p:txBody>
            <a:bodyPr anchor="ctr">
              <a:spAutoFit/>
            </a:bodyPr>
            <a:lstStyle/>
            <a:p>
              <a:endParaRPr lang="fr-FR" dirty="0"/>
            </a:p>
          </p:txBody>
        </p:sp>
      </p:grpSp>
      <p:sp>
        <p:nvSpPr>
          <p:cNvPr id="22" name="AutoShape 52"/>
          <p:cNvSpPr>
            <a:spLocks noChangeArrowheads="1"/>
          </p:cNvSpPr>
          <p:nvPr/>
        </p:nvSpPr>
        <p:spPr bwMode="gray">
          <a:xfrm>
            <a:off x="2555776" y="3933056"/>
            <a:ext cx="4919436" cy="508000"/>
          </a:xfrm>
          <a:prstGeom prst="roundRect">
            <a:avLst>
              <a:gd name="adj" fmla="val 50000"/>
            </a:avLst>
          </a:prstGeom>
          <a:noFill/>
          <a:ln w="28575" algn="ctr">
            <a:solidFill>
              <a:schemeClr val="bg2"/>
            </a:solidFill>
            <a:round/>
            <a:headEnd/>
            <a:tailEnd/>
          </a:ln>
          <a:effectLst/>
        </p:spPr>
        <p:txBody>
          <a:bodyPr wrap="none" anchor="ctr">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r>
              <a:rPr lang="fr-FR" sz="2000" dirty="0">
                <a:solidFill>
                  <a:schemeClr val="dk1"/>
                </a:solidFill>
                <a:latin typeface="+mn-lt"/>
              </a:rPr>
              <a:t>Analyse Technique et </a:t>
            </a:r>
            <a:r>
              <a:rPr lang="fr-FR" sz="2000" dirty="0" smtClean="0">
                <a:solidFill>
                  <a:schemeClr val="dk1"/>
                </a:solidFill>
              </a:rPr>
              <a:t>Biomécanique</a:t>
            </a:r>
            <a:r>
              <a:rPr lang="fr-FR" sz="2000" dirty="0" smtClean="0">
                <a:solidFill>
                  <a:schemeClr val="dk1"/>
                </a:solidFill>
                <a:latin typeface="+mn-lt"/>
              </a:rPr>
              <a:t> </a:t>
            </a:r>
            <a:endParaRPr lang="fr-FR" sz="2000" dirty="0">
              <a:solidFill>
                <a:schemeClr val="dk1"/>
              </a:solidFill>
              <a:latin typeface="+mn-lt"/>
            </a:endParaRPr>
          </a:p>
        </p:txBody>
      </p:sp>
      <p:grpSp>
        <p:nvGrpSpPr>
          <p:cNvPr id="3" name="Group 53"/>
          <p:cNvGrpSpPr>
            <a:grpSpLocks/>
          </p:cNvGrpSpPr>
          <p:nvPr/>
        </p:nvGrpSpPr>
        <p:grpSpPr bwMode="auto">
          <a:xfrm>
            <a:off x="2267744" y="4005064"/>
            <a:ext cx="381000" cy="381000"/>
            <a:chOff x="2078" y="1680"/>
            <a:chExt cx="1615" cy="1615"/>
          </a:xfrm>
        </p:grpSpPr>
        <p:sp>
          <p:nvSpPr>
            <p:cNvPr id="24" name="Oval 54"/>
            <p:cNvSpPr>
              <a:spLocks noChangeArrowheads="1"/>
            </p:cNvSpPr>
            <p:nvPr/>
          </p:nvSpPr>
          <p:spPr bwMode="gray">
            <a:xfrm>
              <a:off x="2078" y="1680"/>
              <a:ext cx="1615" cy="1615"/>
            </a:xfrm>
            <a:prstGeom prst="ellipse">
              <a:avLst/>
            </a:prstGeom>
            <a:ln>
              <a:headEnd/>
              <a:tailEnd/>
            </a:ln>
          </p:spPr>
          <p:style>
            <a:lnRef idx="2">
              <a:schemeClr val="accent1"/>
            </a:lnRef>
            <a:fillRef idx="1">
              <a:schemeClr val="lt1"/>
            </a:fillRef>
            <a:effectRef idx="0">
              <a:schemeClr val="accent1"/>
            </a:effectRef>
            <a:fontRef idx="minor">
              <a:schemeClr val="dk1"/>
            </a:fontRef>
          </p:style>
          <p:txBody>
            <a:bodyPr wrap="none" anchor="ctr"/>
            <a:lstStyle/>
            <a:p>
              <a:endParaRPr lang="fr-FR" dirty="0"/>
            </a:p>
          </p:txBody>
        </p:sp>
        <p:sp>
          <p:nvSpPr>
            <p:cNvPr id="25" name="Oval 55"/>
            <p:cNvSpPr>
              <a:spLocks noChangeArrowheads="1"/>
            </p:cNvSpPr>
            <p:nvPr/>
          </p:nvSpPr>
          <p:spPr bwMode="gray">
            <a:xfrm>
              <a:off x="2170" y="1771"/>
              <a:ext cx="1430" cy="1430"/>
            </a:xfrm>
            <a:prstGeom prst="ellipse">
              <a:avLst/>
            </a:prstGeom>
            <a:ln>
              <a:headEnd/>
              <a:tailEnd/>
            </a:ln>
          </p:spPr>
          <p:style>
            <a:lnRef idx="2">
              <a:schemeClr val="accent1"/>
            </a:lnRef>
            <a:fillRef idx="1">
              <a:schemeClr val="lt1"/>
            </a:fillRef>
            <a:effectRef idx="0">
              <a:schemeClr val="accent1"/>
            </a:effectRef>
            <a:fontRef idx="minor">
              <a:schemeClr val="dk1"/>
            </a:fontRef>
          </p:style>
          <p:txBody>
            <a:bodyPr wrap="none" anchor="ctr"/>
            <a:lstStyle/>
            <a:p>
              <a:endParaRPr lang="fr-FR" dirty="0"/>
            </a:p>
          </p:txBody>
        </p:sp>
        <p:sp>
          <p:nvSpPr>
            <p:cNvPr id="26" name="Oval 56"/>
            <p:cNvSpPr>
              <a:spLocks noChangeArrowheads="1"/>
            </p:cNvSpPr>
            <p:nvPr/>
          </p:nvSpPr>
          <p:spPr bwMode="gray">
            <a:xfrm>
              <a:off x="2254" y="1856"/>
              <a:ext cx="1262" cy="1264"/>
            </a:xfrm>
            <a:prstGeom prst="ellipse">
              <a:avLst/>
            </a:prstGeom>
            <a:ln>
              <a:headEnd/>
              <a:tailEnd/>
            </a:ln>
          </p:spPr>
          <p:style>
            <a:lnRef idx="2">
              <a:schemeClr val="accent1"/>
            </a:lnRef>
            <a:fillRef idx="1">
              <a:schemeClr val="lt1"/>
            </a:fillRef>
            <a:effectRef idx="0">
              <a:schemeClr val="accent1"/>
            </a:effectRef>
            <a:fontRef idx="minor">
              <a:schemeClr val="dk1"/>
            </a:fontRef>
          </p:style>
          <p:txBody>
            <a:bodyPr wrap="none" anchor="ctr">
              <a:spAutoFit/>
            </a:bodyPr>
            <a:lstStyle/>
            <a:p>
              <a:endParaRPr lang="fr-FR" dirty="0"/>
            </a:p>
          </p:txBody>
        </p:sp>
        <p:sp>
          <p:nvSpPr>
            <p:cNvPr id="27" name="Oval 57"/>
            <p:cNvSpPr>
              <a:spLocks noChangeArrowheads="1"/>
            </p:cNvSpPr>
            <p:nvPr/>
          </p:nvSpPr>
          <p:spPr bwMode="gray">
            <a:xfrm>
              <a:off x="2254" y="1856"/>
              <a:ext cx="1262" cy="1264"/>
            </a:xfrm>
            <a:prstGeom prst="ellipse">
              <a:avLst/>
            </a:prstGeom>
            <a:ln>
              <a:headEnd/>
              <a:tailEnd/>
            </a:ln>
          </p:spPr>
          <p:style>
            <a:lnRef idx="2">
              <a:schemeClr val="accent1"/>
            </a:lnRef>
            <a:fillRef idx="1">
              <a:schemeClr val="lt1"/>
            </a:fillRef>
            <a:effectRef idx="0">
              <a:schemeClr val="accent1"/>
            </a:effectRef>
            <a:fontRef idx="minor">
              <a:schemeClr val="dk1"/>
            </a:fontRef>
          </p:style>
          <p:txBody>
            <a:bodyPr wrap="none" anchor="ctr">
              <a:spAutoFit/>
            </a:bodyPr>
            <a:lstStyle/>
            <a:p>
              <a:endParaRPr lang="fr-FR" dirty="0"/>
            </a:p>
          </p:txBody>
        </p:sp>
        <p:sp>
          <p:nvSpPr>
            <p:cNvPr id="28" name="Oval 58"/>
            <p:cNvSpPr>
              <a:spLocks noChangeArrowheads="1"/>
            </p:cNvSpPr>
            <p:nvPr/>
          </p:nvSpPr>
          <p:spPr bwMode="gray">
            <a:xfrm>
              <a:off x="2337" y="1939"/>
              <a:ext cx="1096" cy="1098"/>
            </a:xfrm>
            <a:prstGeom prst="ellipse">
              <a:avLst/>
            </a:prstGeom>
            <a:ln>
              <a:headEnd/>
              <a:tailEnd/>
            </a:ln>
          </p:spPr>
          <p:style>
            <a:lnRef idx="2">
              <a:schemeClr val="accent1"/>
            </a:lnRef>
            <a:fillRef idx="1">
              <a:schemeClr val="lt1"/>
            </a:fillRef>
            <a:effectRef idx="0">
              <a:schemeClr val="accent1"/>
            </a:effectRef>
            <a:fontRef idx="minor">
              <a:schemeClr val="dk1"/>
            </a:fontRef>
          </p:style>
          <p:txBody>
            <a:bodyPr anchor="ctr">
              <a:spAutoFit/>
            </a:bodyPr>
            <a:lstStyle/>
            <a:p>
              <a:endParaRPr lang="fr-FR" dirty="0"/>
            </a:p>
          </p:txBody>
        </p:sp>
        <p:sp>
          <p:nvSpPr>
            <p:cNvPr id="29" name="Oval 59"/>
            <p:cNvSpPr>
              <a:spLocks noChangeArrowheads="1"/>
            </p:cNvSpPr>
            <p:nvPr/>
          </p:nvSpPr>
          <p:spPr bwMode="gray">
            <a:xfrm>
              <a:off x="2337" y="1939"/>
              <a:ext cx="1096" cy="1098"/>
            </a:xfrm>
            <a:prstGeom prst="ellipse">
              <a:avLst/>
            </a:prstGeom>
            <a:ln>
              <a:headEnd/>
              <a:tailEnd/>
            </a:ln>
          </p:spPr>
          <p:style>
            <a:lnRef idx="2">
              <a:schemeClr val="accent1"/>
            </a:lnRef>
            <a:fillRef idx="1">
              <a:schemeClr val="lt1"/>
            </a:fillRef>
            <a:effectRef idx="0">
              <a:schemeClr val="accent1"/>
            </a:effectRef>
            <a:fontRef idx="minor">
              <a:schemeClr val="dk1"/>
            </a:fontRef>
          </p:style>
          <p:txBody>
            <a:bodyPr anchor="ctr">
              <a:spAutoFit/>
            </a:bodyPr>
            <a:lstStyle/>
            <a:p>
              <a:endParaRPr lang="fr-FR" dirty="0"/>
            </a:p>
          </p:txBody>
        </p:sp>
      </p:grpSp>
      <p:sp>
        <p:nvSpPr>
          <p:cNvPr id="62" name="AutoShape 52"/>
          <p:cNvSpPr>
            <a:spLocks noChangeArrowheads="1"/>
          </p:cNvSpPr>
          <p:nvPr/>
        </p:nvSpPr>
        <p:spPr bwMode="gray">
          <a:xfrm>
            <a:off x="1763688" y="1628800"/>
            <a:ext cx="5148000" cy="508000"/>
          </a:xfrm>
          <a:prstGeom prst="roundRect">
            <a:avLst>
              <a:gd name="adj" fmla="val 50000"/>
            </a:avLst>
          </a:prstGeom>
          <a:noFill/>
          <a:ln w="28575" algn="ctr">
            <a:solidFill>
              <a:schemeClr val="bg2"/>
            </a:solidFill>
            <a:round/>
            <a:headEnd/>
            <a:tailEnd/>
          </a:ln>
          <a:effectLst/>
        </p:spPr>
        <p:txBody>
          <a:bodyPr wrap="none" anchor="ctr">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r>
              <a:rPr lang="fr-FR" sz="2000" dirty="0" smtClean="0">
                <a:solidFill>
                  <a:schemeClr val="dk1"/>
                </a:solidFill>
              </a:rPr>
              <a:t>Introduction</a:t>
            </a:r>
            <a:endParaRPr lang="fr-FR" sz="2000" dirty="0">
              <a:solidFill>
                <a:schemeClr val="dk1"/>
              </a:solidFill>
            </a:endParaRPr>
          </a:p>
        </p:txBody>
      </p:sp>
      <p:pic>
        <p:nvPicPr>
          <p:cNvPr id="63" name="Image 62" descr="longani5.gif"/>
          <p:cNvPicPr>
            <a:picLocks noChangeAspect="1"/>
          </p:cNvPicPr>
          <p:nvPr/>
        </p:nvPicPr>
        <p:blipFill>
          <a:blip r:embed="rId2" cstate="print"/>
          <a:stretch>
            <a:fillRect/>
          </a:stretch>
        </p:blipFill>
        <p:spPr>
          <a:xfrm>
            <a:off x="4644008" y="5157192"/>
            <a:ext cx="4499992" cy="1512168"/>
          </a:xfrm>
          <a:prstGeom prst="rect">
            <a:avLst/>
          </a:prstGeom>
        </p:spPr>
      </p:pic>
      <p:sp>
        <p:nvSpPr>
          <p:cNvPr id="38" name="AutoShape 52"/>
          <p:cNvSpPr>
            <a:spLocks noChangeArrowheads="1"/>
          </p:cNvSpPr>
          <p:nvPr/>
        </p:nvSpPr>
        <p:spPr bwMode="gray">
          <a:xfrm>
            <a:off x="2051720" y="5085184"/>
            <a:ext cx="4968552" cy="508000"/>
          </a:xfrm>
          <a:prstGeom prst="roundRect">
            <a:avLst>
              <a:gd name="adj" fmla="val 50000"/>
            </a:avLst>
          </a:prstGeom>
          <a:noFill/>
          <a:ln w="28575" algn="ctr">
            <a:solidFill>
              <a:schemeClr val="bg2"/>
            </a:solidFill>
            <a:round/>
            <a:headEnd/>
            <a:tailEnd/>
          </a:ln>
          <a:effectLst/>
        </p:spPr>
        <p:txBody>
          <a:bodyPr wrap="none" anchor="ctr">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r>
              <a:rPr lang="fr-FR" dirty="0" smtClean="0"/>
              <a:t> </a:t>
            </a:r>
            <a:r>
              <a:rPr lang="fr-FR" sz="2000" dirty="0">
                <a:solidFill>
                  <a:schemeClr val="dk1"/>
                </a:solidFill>
                <a:latin typeface="+mn-lt"/>
              </a:rPr>
              <a:t>Analyse et Traitement Didactique</a:t>
            </a:r>
          </a:p>
        </p:txBody>
      </p:sp>
      <p:grpSp>
        <p:nvGrpSpPr>
          <p:cNvPr id="9" name="Group 53"/>
          <p:cNvGrpSpPr>
            <a:grpSpLocks/>
          </p:cNvGrpSpPr>
          <p:nvPr/>
        </p:nvGrpSpPr>
        <p:grpSpPr bwMode="auto">
          <a:xfrm>
            <a:off x="1403648" y="1700808"/>
            <a:ext cx="381000" cy="381000"/>
            <a:chOff x="2078" y="1680"/>
            <a:chExt cx="1615" cy="1615"/>
          </a:xfrm>
        </p:grpSpPr>
        <p:sp>
          <p:nvSpPr>
            <p:cNvPr id="56" name="Oval 54"/>
            <p:cNvSpPr>
              <a:spLocks noChangeArrowheads="1"/>
            </p:cNvSpPr>
            <p:nvPr/>
          </p:nvSpPr>
          <p:spPr bwMode="gray">
            <a:xfrm>
              <a:off x="2078" y="1680"/>
              <a:ext cx="1615" cy="1615"/>
            </a:xfrm>
            <a:prstGeom prst="ellipse">
              <a:avLst/>
            </a:prstGeom>
            <a:ln>
              <a:headEnd/>
              <a:tailEnd/>
            </a:ln>
          </p:spPr>
          <p:style>
            <a:lnRef idx="2">
              <a:schemeClr val="accent1"/>
            </a:lnRef>
            <a:fillRef idx="1">
              <a:schemeClr val="lt1"/>
            </a:fillRef>
            <a:effectRef idx="0">
              <a:schemeClr val="accent1"/>
            </a:effectRef>
            <a:fontRef idx="minor">
              <a:schemeClr val="dk1"/>
            </a:fontRef>
          </p:style>
          <p:txBody>
            <a:bodyPr wrap="none" anchor="ctr"/>
            <a:lstStyle/>
            <a:p>
              <a:endParaRPr lang="fr-FR" dirty="0"/>
            </a:p>
          </p:txBody>
        </p:sp>
        <p:sp>
          <p:nvSpPr>
            <p:cNvPr id="57" name="Oval 55"/>
            <p:cNvSpPr>
              <a:spLocks noChangeArrowheads="1"/>
            </p:cNvSpPr>
            <p:nvPr/>
          </p:nvSpPr>
          <p:spPr bwMode="gray">
            <a:xfrm>
              <a:off x="2170" y="1771"/>
              <a:ext cx="1430" cy="1430"/>
            </a:xfrm>
            <a:prstGeom prst="ellipse">
              <a:avLst/>
            </a:prstGeom>
            <a:ln>
              <a:headEnd/>
              <a:tailEnd/>
            </a:ln>
          </p:spPr>
          <p:style>
            <a:lnRef idx="2">
              <a:schemeClr val="accent1"/>
            </a:lnRef>
            <a:fillRef idx="1">
              <a:schemeClr val="lt1"/>
            </a:fillRef>
            <a:effectRef idx="0">
              <a:schemeClr val="accent1"/>
            </a:effectRef>
            <a:fontRef idx="minor">
              <a:schemeClr val="dk1"/>
            </a:fontRef>
          </p:style>
          <p:txBody>
            <a:bodyPr wrap="none" anchor="ctr"/>
            <a:lstStyle/>
            <a:p>
              <a:endParaRPr lang="fr-FR" dirty="0"/>
            </a:p>
          </p:txBody>
        </p:sp>
        <p:sp>
          <p:nvSpPr>
            <p:cNvPr id="58" name="Oval 56"/>
            <p:cNvSpPr>
              <a:spLocks noChangeArrowheads="1"/>
            </p:cNvSpPr>
            <p:nvPr/>
          </p:nvSpPr>
          <p:spPr bwMode="gray">
            <a:xfrm>
              <a:off x="2254" y="1856"/>
              <a:ext cx="1262" cy="1264"/>
            </a:xfrm>
            <a:prstGeom prst="ellipse">
              <a:avLst/>
            </a:prstGeom>
            <a:ln>
              <a:headEnd/>
              <a:tailEnd/>
            </a:ln>
          </p:spPr>
          <p:style>
            <a:lnRef idx="2">
              <a:schemeClr val="accent1"/>
            </a:lnRef>
            <a:fillRef idx="1">
              <a:schemeClr val="lt1"/>
            </a:fillRef>
            <a:effectRef idx="0">
              <a:schemeClr val="accent1"/>
            </a:effectRef>
            <a:fontRef idx="minor">
              <a:schemeClr val="dk1"/>
            </a:fontRef>
          </p:style>
          <p:txBody>
            <a:bodyPr wrap="none" anchor="ctr">
              <a:spAutoFit/>
            </a:bodyPr>
            <a:lstStyle/>
            <a:p>
              <a:endParaRPr lang="fr-FR" dirty="0"/>
            </a:p>
          </p:txBody>
        </p:sp>
        <p:sp>
          <p:nvSpPr>
            <p:cNvPr id="59" name="Oval 57"/>
            <p:cNvSpPr>
              <a:spLocks noChangeArrowheads="1"/>
            </p:cNvSpPr>
            <p:nvPr/>
          </p:nvSpPr>
          <p:spPr bwMode="gray">
            <a:xfrm>
              <a:off x="2254" y="1856"/>
              <a:ext cx="1262" cy="1264"/>
            </a:xfrm>
            <a:prstGeom prst="ellipse">
              <a:avLst/>
            </a:prstGeom>
            <a:ln>
              <a:headEnd/>
              <a:tailEnd/>
            </a:ln>
          </p:spPr>
          <p:style>
            <a:lnRef idx="2">
              <a:schemeClr val="accent1"/>
            </a:lnRef>
            <a:fillRef idx="1">
              <a:schemeClr val="lt1"/>
            </a:fillRef>
            <a:effectRef idx="0">
              <a:schemeClr val="accent1"/>
            </a:effectRef>
            <a:fontRef idx="minor">
              <a:schemeClr val="dk1"/>
            </a:fontRef>
          </p:style>
          <p:txBody>
            <a:bodyPr wrap="none" anchor="ctr">
              <a:spAutoFit/>
            </a:bodyPr>
            <a:lstStyle/>
            <a:p>
              <a:endParaRPr lang="fr-FR" dirty="0"/>
            </a:p>
          </p:txBody>
        </p:sp>
        <p:sp>
          <p:nvSpPr>
            <p:cNvPr id="60" name="Oval 58"/>
            <p:cNvSpPr>
              <a:spLocks noChangeArrowheads="1"/>
            </p:cNvSpPr>
            <p:nvPr/>
          </p:nvSpPr>
          <p:spPr bwMode="gray">
            <a:xfrm>
              <a:off x="2337" y="1939"/>
              <a:ext cx="1096" cy="1098"/>
            </a:xfrm>
            <a:prstGeom prst="ellipse">
              <a:avLst/>
            </a:prstGeom>
            <a:ln>
              <a:headEnd/>
              <a:tailEnd/>
            </a:ln>
          </p:spPr>
          <p:style>
            <a:lnRef idx="2">
              <a:schemeClr val="accent1"/>
            </a:lnRef>
            <a:fillRef idx="1">
              <a:schemeClr val="lt1"/>
            </a:fillRef>
            <a:effectRef idx="0">
              <a:schemeClr val="accent1"/>
            </a:effectRef>
            <a:fontRef idx="minor">
              <a:schemeClr val="dk1"/>
            </a:fontRef>
          </p:style>
          <p:txBody>
            <a:bodyPr anchor="ctr">
              <a:spAutoFit/>
            </a:bodyPr>
            <a:lstStyle/>
            <a:p>
              <a:endParaRPr lang="fr-FR" dirty="0"/>
            </a:p>
          </p:txBody>
        </p:sp>
        <p:sp>
          <p:nvSpPr>
            <p:cNvPr id="61" name="Oval 59"/>
            <p:cNvSpPr>
              <a:spLocks noChangeArrowheads="1"/>
            </p:cNvSpPr>
            <p:nvPr/>
          </p:nvSpPr>
          <p:spPr bwMode="gray">
            <a:xfrm>
              <a:off x="2337" y="1939"/>
              <a:ext cx="1096" cy="1098"/>
            </a:xfrm>
            <a:prstGeom prst="ellipse">
              <a:avLst/>
            </a:prstGeom>
            <a:ln>
              <a:headEnd/>
              <a:tailEnd/>
            </a:ln>
          </p:spPr>
          <p:style>
            <a:lnRef idx="2">
              <a:schemeClr val="accent1"/>
            </a:lnRef>
            <a:fillRef idx="1">
              <a:schemeClr val="lt1"/>
            </a:fillRef>
            <a:effectRef idx="0">
              <a:schemeClr val="accent1"/>
            </a:effectRef>
            <a:fontRef idx="minor">
              <a:schemeClr val="dk1"/>
            </a:fontRef>
          </p:style>
          <p:txBody>
            <a:bodyPr anchor="ctr">
              <a:spAutoFit/>
            </a:bodyPr>
            <a:lstStyle/>
            <a:p>
              <a:endParaRPr lang="fr-FR" dirty="0"/>
            </a:p>
          </p:txBody>
        </p:sp>
      </p:grpSp>
      <p:grpSp>
        <p:nvGrpSpPr>
          <p:cNvPr id="6" name="Group 53"/>
          <p:cNvGrpSpPr>
            <a:grpSpLocks/>
          </p:cNvGrpSpPr>
          <p:nvPr/>
        </p:nvGrpSpPr>
        <p:grpSpPr bwMode="auto">
          <a:xfrm>
            <a:off x="1763688" y="5085184"/>
            <a:ext cx="381000" cy="381000"/>
            <a:chOff x="2078" y="1680"/>
            <a:chExt cx="1615" cy="1615"/>
          </a:xfrm>
        </p:grpSpPr>
        <p:sp>
          <p:nvSpPr>
            <p:cNvPr id="40" name="Oval 54"/>
            <p:cNvSpPr>
              <a:spLocks noChangeArrowheads="1"/>
            </p:cNvSpPr>
            <p:nvPr/>
          </p:nvSpPr>
          <p:spPr bwMode="gray">
            <a:xfrm>
              <a:off x="2078" y="1680"/>
              <a:ext cx="1615" cy="1615"/>
            </a:xfrm>
            <a:prstGeom prst="ellipse">
              <a:avLst/>
            </a:prstGeom>
            <a:ln>
              <a:headEnd/>
              <a:tailEnd/>
            </a:ln>
          </p:spPr>
          <p:style>
            <a:lnRef idx="2">
              <a:schemeClr val="accent1"/>
            </a:lnRef>
            <a:fillRef idx="1">
              <a:schemeClr val="lt1"/>
            </a:fillRef>
            <a:effectRef idx="0">
              <a:schemeClr val="accent1"/>
            </a:effectRef>
            <a:fontRef idx="minor">
              <a:schemeClr val="dk1"/>
            </a:fontRef>
          </p:style>
          <p:txBody>
            <a:bodyPr wrap="none" anchor="ctr"/>
            <a:lstStyle/>
            <a:p>
              <a:endParaRPr lang="fr-FR" dirty="0"/>
            </a:p>
          </p:txBody>
        </p:sp>
        <p:sp>
          <p:nvSpPr>
            <p:cNvPr id="42" name="Oval 55"/>
            <p:cNvSpPr>
              <a:spLocks noChangeArrowheads="1"/>
            </p:cNvSpPr>
            <p:nvPr/>
          </p:nvSpPr>
          <p:spPr bwMode="gray">
            <a:xfrm>
              <a:off x="2170" y="1771"/>
              <a:ext cx="1430" cy="1430"/>
            </a:xfrm>
            <a:prstGeom prst="ellipse">
              <a:avLst/>
            </a:prstGeom>
            <a:ln>
              <a:headEnd/>
              <a:tailEnd/>
            </a:ln>
          </p:spPr>
          <p:style>
            <a:lnRef idx="2">
              <a:schemeClr val="accent1"/>
            </a:lnRef>
            <a:fillRef idx="1">
              <a:schemeClr val="lt1"/>
            </a:fillRef>
            <a:effectRef idx="0">
              <a:schemeClr val="accent1"/>
            </a:effectRef>
            <a:fontRef idx="minor">
              <a:schemeClr val="dk1"/>
            </a:fontRef>
          </p:style>
          <p:txBody>
            <a:bodyPr wrap="none" anchor="ctr"/>
            <a:lstStyle/>
            <a:p>
              <a:endParaRPr lang="fr-FR" dirty="0"/>
            </a:p>
          </p:txBody>
        </p:sp>
        <p:sp>
          <p:nvSpPr>
            <p:cNvPr id="43" name="Oval 56"/>
            <p:cNvSpPr>
              <a:spLocks noChangeArrowheads="1"/>
            </p:cNvSpPr>
            <p:nvPr/>
          </p:nvSpPr>
          <p:spPr bwMode="gray">
            <a:xfrm>
              <a:off x="2254" y="1856"/>
              <a:ext cx="1262" cy="1264"/>
            </a:xfrm>
            <a:prstGeom prst="ellipse">
              <a:avLst/>
            </a:prstGeom>
            <a:ln>
              <a:headEnd/>
              <a:tailEnd/>
            </a:ln>
          </p:spPr>
          <p:style>
            <a:lnRef idx="2">
              <a:schemeClr val="accent1"/>
            </a:lnRef>
            <a:fillRef idx="1">
              <a:schemeClr val="lt1"/>
            </a:fillRef>
            <a:effectRef idx="0">
              <a:schemeClr val="accent1"/>
            </a:effectRef>
            <a:fontRef idx="minor">
              <a:schemeClr val="dk1"/>
            </a:fontRef>
          </p:style>
          <p:txBody>
            <a:bodyPr wrap="none" anchor="ctr">
              <a:spAutoFit/>
            </a:bodyPr>
            <a:lstStyle/>
            <a:p>
              <a:endParaRPr lang="fr-FR" dirty="0"/>
            </a:p>
          </p:txBody>
        </p:sp>
        <p:sp>
          <p:nvSpPr>
            <p:cNvPr id="44" name="Oval 57"/>
            <p:cNvSpPr>
              <a:spLocks noChangeArrowheads="1"/>
            </p:cNvSpPr>
            <p:nvPr/>
          </p:nvSpPr>
          <p:spPr bwMode="gray">
            <a:xfrm>
              <a:off x="2254" y="1856"/>
              <a:ext cx="1262" cy="1264"/>
            </a:xfrm>
            <a:prstGeom prst="ellipse">
              <a:avLst/>
            </a:prstGeom>
            <a:ln>
              <a:headEnd/>
              <a:tailEnd/>
            </a:ln>
          </p:spPr>
          <p:style>
            <a:lnRef idx="2">
              <a:schemeClr val="accent1"/>
            </a:lnRef>
            <a:fillRef idx="1">
              <a:schemeClr val="lt1"/>
            </a:fillRef>
            <a:effectRef idx="0">
              <a:schemeClr val="accent1"/>
            </a:effectRef>
            <a:fontRef idx="minor">
              <a:schemeClr val="dk1"/>
            </a:fontRef>
          </p:style>
          <p:txBody>
            <a:bodyPr wrap="none" anchor="ctr">
              <a:spAutoFit/>
            </a:bodyPr>
            <a:lstStyle/>
            <a:p>
              <a:endParaRPr lang="fr-FR" dirty="0"/>
            </a:p>
          </p:txBody>
        </p:sp>
        <p:sp>
          <p:nvSpPr>
            <p:cNvPr id="45" name="Oval 58"/>
            <p:cNvSpPr>
              <a:spLocks noChangeArrowheads="1"/>
            </p:cNvSpPr>
            <p:nvPr/>
          </p:nvSpPr>
          <p:spPr bwMode="gray">
            <a:xfrm>
              <a:off x="2337" y="1939"/>
              <a:ext cx="1096" cy="1098"/>
            </a:xfrm>
            <a:prstGeom prst="ellipse">
              <a:avLst/>
            </a:prstGeom>
            <a:ln>
              <a:headEnd/>
              <a:tailEnd/>
            </a:ln>
          </p:spPr>
          <p:style>
            <a:lnRef idx="2">
              <a:schemeClr val="accent1"/>
            </a:lnRef>
            <a:fillRef idx="1">
              <a:schemeClr val="lt1"/>
            </a:fillRef>
            <a:effectRef idx="0">
              <a:schemeClr val="accent1"/>
            </a:effectRef>
            <a:fontRef idx="minor">
              <a:schemeClr val="dk1"/>
            </a:fontRef>
          </p:style>
          <p:txBody>
            <a:bodyPr anchor="ctr">
              <a:spAutoFit/>
            </a:bodyPr>
            <a:lstStyle/>
            <a:p>
              <a:endParaRPr lang="fr-FR" dirty="0"/>
            </a:p>
          </p:txBody>
        </p:sp>
        <p:sp>
          <p:nvSpPr>
            <p:cNvPr id="46" name="Oval 59"/>
            <p:cNvSpPr>
              <a:spLocks noChangeArrowheads="1"/>
            </p:cNvSpPr>
            <p:nvPr/>
          </p:nvSpPr>
          <p:spPr bwMode="gray">
            <a:xfrm>
              <a:off x="2337" y="1939"/>
              <a:ext cx="1096" cy="1098"/>
            </a:xfrm>
            <a:prstGeom prst="ellipse">
              <a:avLst/>
            </a:prstGeom>
            <a:ln>
              <a:headEnd/>
              <a:tailEnd/>
            </a:ln>
          </p:spPr>
          <p:style>
            <a:lnRef idx="2">
              <a:schemeClr val="accent1"/>
            </a:lnRef>
            <a:fillRef idx="1">
              <a:schemeClr val="lt1"/>
            </a:fillRef>
            <a:effectRef idx="0">
              <a:schemeClr val="accent1"/>
            </a:effectRef>
            <a:fontRef idx="minor">
              <a:schemeClr val="dk1"/>
            </a:fontRef>
          </p:style>
          <p:txBody>
            <a:bodyPr anchor="ctr">
              <a:spAutoFit/>
            </a:bodyPr>
            <a:lstStyle/>
            <a:p>
              <a:endParaRPr lang="fr-FR" dirty="0"/>
            </a:p>
          </p:txBody>
        </p:sp>
      </p:gr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5" presetClass="entr" presetSubtype="0" fill="hold" grpId="0" nodeType="clickEffect">
                                  <p:stCondLst>
                                    <p:cond delay="0"/>
                                  </p:stCondLst>
                                  <p:childTnLst>
                                    <p:set>
                                      <p:cBhvr>
                                        <p:cTn id="6" dur="1" fill="hold">
                                          <p:stCondLst>
                                            <p:cond delay="0"/>
                                          </p:stCondLst>
                                        </p:cTn>
                                        <p:tgtEl>
                                          <p:spTgt spid="41"/>
                                        </p:tgtEl>
                                        <p:attrNameLst>
                                          <p:attrName>style.visibility</p:attrName>
                                        </p:attrNameLst>
                                      </p:cBhvr>
                                      <p:to>
                                        <p:strVal val="visible"/>
                                      </p:to>
                                    </p:set>
                                    <p:anim calcmode="lin" valueType="num">
                                      <p:cBhvr>
                                        <p:cTn id="7" dur="500" decel="50000" fill="hold">
                                          <p:stCondLst>
                                            <p:cond delay="0"/>
                                          </p:stCondLst>
                                        </p:cTn>
                                        <p:tgtEl>
                                          <p:spTgt spid="41"/>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41"/>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41"/>
                                        </p:tgtEl>
                                        <p:attrNameLst>
                                          <p:attrName>ppt_w</p:attrName>
                                        </p:attrNameLst>
                                      </p:cBhvr>
                                      <p:tavLst>
                                        <p:tav tm="0">
                                          <p:val>
                                            <p:strVal val="#ppt_w*.05"/>
                                          </p:val>
                                        </p:tav>
                                        <p:tav tm="100000">
                                          <p:val>
                                            <p:strVal val="#ppt_w"/>
                                          </p:val>
                                        </p:tav>
                                      </p:tavLst>
                                    </p:anim>
                                    <p:anim calcmode="lin" valueType="num">
                                      <p:cBhvr>
                                        <p:cTn id="10" dur="1000" fill="hold"/>
                                        <p:tgtEl>
                                          <p:spTgt spid="41"/>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41"/>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41"/>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41"/>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41"/>
                                        </p:tgtEl>
                                      </p:cBhvr>
                                    </p:animEffect>
                                  </p:childTnLst>
                                </p:cTn>
                              </p:par>
                            </p:childTnLst>
                          </p:cTn>
                        </p:par>
                      </p:childTnLst>
                    </p:cTn>
                  </p:par>
                  <p:par>
                    <p:cTn id="15" fill="hold">
                      <p:stCondLst>
                        <p:cond delay="indefinite"/>
                      </p:stCondLst>
                      <p:childTnLst>
                        <p:par>
                          <p:cTn id="16" fill="hold">
                            <p:stCondLst>
                              <p:cond delay="0"/>
                            </p:stCondLst>
                            <p:childTnLst>
                              <p:par>
                                <p:cTn id="17" presetID="29" presetClass="entr" presetSubtype="0" fill="hold" grpId="0" nodeType="clickEffect">
                                  <p:stCondLst>
                                    <p:cond delay="0"/>
                                  </p:stCondLst>
                                  <p:childTnLst>
                                    <p:set>
                                      <p:cBhvr>
                                        <p:cTn id="18" dur="1" fill="hold">
                                          <p:stCondLst>
                                            <p:cond delay="0"/>
                                          </p:stCondLst>
                                        </p:cTn>
                                        <p:tgtEl>
                                          <p:spTgt spid="62"/>
                                        </p:tgtEl>
                                        <p:attrNameLst>
                                          <p:attrName>style.visibility</p:attrName>
                                        </p:attrNameLst>
                                      </p:cBhvr>
                                      <p:to>
                                        <p:strVal val="visible"/>
                                      </p:to>
                                    </p:set>
                                    <p:anim calcmode="lin" valueType="num">
                                      <p:cBhvr>
                                        <p:cTn id="19" dur="1000" fill="hold"/>
                                        <p:tgtEl>
                                          <p:spTgt spid="62"/>
                                        </p:tgtEl>
                                        <p:attrNameLst>
                                          <p:attrName>ppt_x</p:attrName>
                                        </p:attrNameLst>
                                      </p:cBhvr>
                                      <p:tavLst>
                                        <p:tav tm="0">
                                          <p:val>
                                            <p:strVal val="#ppt_x-.2"/>
                                          </p:val>
                                        </p:tav>
                                        <p:tav tm="100000">
                                          <p:val>
                                            <p:strVal val="#ppt_x"/>
                                          </p:val>
                                        </p:tav>
                                      </p:tavLst>
                                    </p:anim>
                                    <p:anim calcmode="lin" valueType="num">
                                      <p:cBhvr>
                                        <p:cTn id="20" dur="1000" fill="hold"/>
                                        <p:tgtEl>
                                          <p:spTgt spid="62"/>
                                        </p:tgtEl>
                                        <p:attrNameLst>
                                          <p:attrName>ppt_y</p:attrName>
                                        </p:attrNameLst>
                                      </p:cBhvr>
                                      <p:tavLst>
                                        <p:tav tm="0">
                                          <p:val>
                                            <p:strVal val="#ppt_y"/>
                                          </p:val>
                                        </p:tav>
                                        <p:tav tm="100000">
                                          <p:val>
                                            <p:strVal val="#ppt_y"/>
                                          </p:val>
                                        </p:tav>
                                      </p:tavLst>
                                    </p:anim>
                                    <p:animEffect transition="in" filter="wipe(right)" prLst="gradientSize: 0.1">
                                      <p:cBhvr>
                                        <p:cTn id="21" dur="1000"/>
                                        <p:tgtEl>
                                          <p:spTgt spid="62"/>
                                        </p:tgtEl>
                                      </p:cBhvr>
                                    </p:animEffect>
                                  </p:childTnLst>
                                </p:cTn>
                              </p:par>
                            </p:childTnLst>
                          </p:cTn>
                        </p:par>
                      </p:childTnLst>
                    </p:cTn>
                  </p:par>
                  <p:par>
                    <p:cTn id="22" fill="hold">
                      <p:stCondLst>
                        <p:cond delay="indefinite"/>
                      </p:stCondLst>
                      <p:childTnLst>
                        <p:par>
                          <p:cTn id="23" fill="hold">
                            <p:stCondLst>
                              <p:cond delay="0"/>
                            </p:stCondLst>
                            <p:childTnLst>
                              <p:par>
                                <p:cTn id="24" presetID="29" presetClass="entr" presetSubtype="0" fill="hold" grpId="0" nodeType="clickEffect">
                                  <p:stCondLst>
                                    <p:cond delay="0"/>
                                  </p:stCondLst>
                                  <p:childTnLst>
                                    <p:set>
                                      <p:cBhvr>
                                        <p:cTn id="25" dur="1" fill="hold">
                                          <p:stCondLst>
                                            <p:cond delay="0"/>
                                          </p:stCondLst>
                                        </p:cTn>
                                        <p:tgtEl>
                                          <p:spTgt spid="14"/>
                                        </p:tgtEl>
                                        <p:attrNameLst>
                                          <p:attrName>style.visibility</p:attrName>
                                        </p:attrNameLst>
                                      </p:cBhvr>
                                      <p:to>
                                        <p:strVal val="visible"/>
                                      </p:to>
                                    </p:set>
                                    <p:anim calcmode="lin" valueType="num">
                                      <p:cBhvr>
                                        <p:cTn id="26" dur="1000" fill="hold"/>
                                        <p:tgtEl>
                                          <p:spTgt spid="14"/>
                                        </p:tgtEl>
                                        <p:attrNameLst>
                                          <p:attrName>ppt_x</p:attrName>
                                        </p:attrNameLst>
                                      </p:cBhvr>
                                      <p:tavLst>
                                        <p:tav tm="0">
                                          <p:val>
                                            <p:strVal val="#ppt_x-.2"/>
                                          </p:val>
                                        </p:tav>
                                        <p:tav tm="100000">
                                          <p:val>
                                            <p:strVal val="#ppt_x"/>
                                          </p:val>
                                        </p:tav>
                                      </p:tavLst>
                                    </p:anim>
                                    <p:anim calcmode="lin" valueType="num">
                                      <p:cBhvr>
                                        <p:cTn id="27" dur="1000" fill="hold"/>
                                        <p:tgtEl>
                                          <p:spTgt spid="14"/>
                                        </p:tgtEl>
                                        <p:attrNameLst>
                                          <p:attrName>ppt_y</p:attrName>
                                        </p:attrNameLst>
                                      </p:cBhvr>
                                      <p:tavLst>
                                        <p:tav tm="0">
                                          <p:val>
                                            <p:strVal val="#ppt_y"/>
                                          </p:val>
                                        </p:tav>
                                        <p:tav tm="100000">
                                          <p:val>
                                            <p:strVal val="#ppt_y"/>
                                          </p:val>
                                        </p:tav>
                                      </p:tavLst>
                                    </p:anim>
                                    <p:animEffect transition="in" filter="wipe(right)" prLst="gradientSize: 0.1">
                                      <p:cBhvr>
                                        <p:cTn id="28" dur="1000"/>
                                        <p:tgtEl>
                                          <p:spTgt spid="14"/>
                                        </p:tgtEl>
                                      </p:cBhvr>
                                    </p:animEffect>
                                  </p:childTnLst>
                                </p:cTn>
                              </p:par>
                            </p:childTnLst>
                          </p:cTn>
                        </p:par>
                      </p:childTnLst>
                    </p:cTn>
                  </p:par>
                  <p:par>
                    <p:cTn id="29" fill="hold">
                      <p:stCondLst>
                        <p:cond delay="indefinite"/>
                      </p:stCondLst>
                      <p:childTnLst>
                        <p:par>
                          <p:cTn id="30" fill="hold">
                            <p:stCondLst>
                              <p:cond delay="0"/>
                            </p:stCondLst>
                            <p:childTnLst>
                              <p:par>
                                <p:cTn id="31" presetID="29" presetClass="entr" presetSubtype="0" fill="hold" grpId="0" nodeType="clickEffect">
                                  <p:stCondLst>
                                    <p:cond delay="0"/>
                                  </p:stCondLst>
                                  <p:childTnLst>
                                    <p:set>
                                      <p:cBhvr>
                                        <p:cTn id="32" dur="1" fill="hold">
                                          <p:stCondLst>
                                            <p:cond delay="0"/>
                                          </p:stCondLst>
                                        </p:cTn>
                                        <p:tgtEl>
                                          <p:spTgt spid="22"/>
                                        </p:tgtEl>
                                        <p:attrNameLst>
                                          <p:attrName>style.visibility</p:attrName>
                                        </p:attrNameLst>
                                      </p:cBhvr>
                                      <p:to>
                                        <p:strVal val="visible"/>
                                      </p:to>
                                    </p:set>
                                    <p:anim calcmode="lin" valueType="num">
                                      <p:cBhvr>
                                        <p:cTn id="33" dur="1000" fill="hold"/>
                                        <p:tgtEl>
                                          <p:spTgt spid="22"/>
                                        </p:tgtEl>
                                        <p:attrNameLst>
                                          <p:attrName>ppt_x</p:attrName>
                                        </p:attrNameLst>
                                      </p:cBhvr>
                                      <p:tavLst>
                                        <p:tav tm="0">
                                          <p:val>
                                            <p:strVal val="#ppt_x-.2"/>
                                          </p:val>
                                        </p:tav>
                                        <p:tav tm="100000">
                                          <p:val>
                                            <p:strVal val="#ppt_x"/>
                                          </p:val>
                                        </p:tav>
                                      </p:tavLst>
                                    </p:anim>
                                    <p:anim calcmode="lin" valueType="num">
                                      <p:cBhvr>
                                        <p:cTn id="34" dur="1000" fill="hold"/>
                                        <p:tgtEl>
                                          <p:spTgt spid="22"/>
                                        </p:tgtEl>
                                        <p:attrNameLst>
                                          <p:attrName>ppt_y</p:attrName>
                                        </p:attrNameLst>
                                      </p:cBhvr>
                                      <p:tavLst>
                                        <p:tav tm="0">
                                          <p:val>
                                            <p:strVal val="#ppt_y"/>
                                          </p:val>
                                        </p:tav>
                                        <p:tav tm="100000">
                                          <p:val>
                                            <p:strVal val="#ppt_y"/>
                                          </p:val>
                                        </p:tav>
                                      </p:tavLst>
                                    </p:anim>
                                    <p:animEffect transition="in" filter="wipe(right)" prLst="gradientSize: 0.1">
                                      <p:cBhvr>
                                        <p:cTn id="35" dur="1000"/>
                                        <p:tgtEl>
                                          <p:spTgt spid="22"/>
                                        </p:tgtEl>
                                      </p:cBhvr>
                                    </p:animEffect>
                                  </p:childTnLst>
                                </p:cTn>
                              </p:par>
                            </p:childTnLst>
                          </p:cTn>
                        </p:par>
                      </p:childTnLst>
                    </p:cTn>
                  </p:par>
                  <p:par>
                    <p:cTn id="36" fill="hold">
                      <p:stCondLst>
                        <p:cond delay="indefinite"/>
                      </p:stCondLst>
                      <p:childTnLst>
                        <p:par>
                          <p:cTn id="37" fill="hold">
                            <p:stCondLst>
                              <p:cond delay="0"/>
                            </p:stCondLst>
                            <p:childTnLst>
                              <p:par>
                                <p:cTn id="38" presetID="29" presetClass="entr" presetSubtype="0" fill="hold" grpId="0" nodeType="clickEffect">
                                  <p:stCondLst>
                                    <p:cond delay="0"/>
                                  </p:stCondLst>
                                  <p:childTnLst>
                                    <p:set>
                                      <p:cBhvr>
                                        <p:cTn id="39" dur="1" fill="hold">
                                          <p:stCondLst>
                                            <p:cond delay="0"/>
                                          </p:stCondLst>
                                        </p:cTn>
                                        <p:tgtEl>
                                          <p:spTgt spid="38"/>
                                        </p:tgtEl>
                                        <p:attrNameLst>
                                          <p:attrName>style.visibility</p:attrName>
                                        </p:attrNameLst>
                                      </p:cBhvr>
                                      <p:to>
                                        <p:strVal val="visible"/>
                                      </p:to>
                                    </p:set>
                                    <p:anim calcmode="lin" valueType="num">
                                      <p:cBhvr>
                                        <p:cTn id="40" dur="1000" fill="hold"/>
                                        <p:tgtEl>
                                          <p:spTgt spid="38"/>
                                        </p:tgtEl>
                                        <p:attrNameLst>
                                          <p:attrName>ppt_x</p:attrName>
                                        </p:attrNameLst>
                                      </p:cBhvr>
                                      <p:tavLst>
                                        <p:tav tm="0">
                                          <p:val>
                                            <p:strVal val="#ppt_x-.2"/>
                                          </p:val>
                                        </p:tav>
                                        <p:tav tm="100000">
                                          <p:val>
                                            <p:strVal val="#ppt_x"/>
                                          </p:val>
                                        </p:tav>
                                      </p:tavLst>
                                    </p:anim>
                                    <p:anim calcmode="lin" valueType="num">
                                      <p:cBhvr>
                                        <p:cTn id="41" dur="1000" fill="hold"/>
                                        <p:tgtEl>
                                          <p:spTgt spid="38"/>
                                        </p:tgtEl>
                                        <p:attrNameLst>
                                          <p:attrName>ppt_y</p:attrName>
                                        </p:attrNameLst>
                                      </p:cBhvr>
                                      <p:tavLst>
                                        <p:tav tm="0">
                                          <p:val>
                                            <p:strVal val="#ppt_y"/>
                                          </p:val>
                                        </p:tav>
                                        <p:tav tm="100000">
                                          <p:val>
                                            <p:strVal val="#ppt_y"/>
                                          </p:val>
                                        </p:tav>
                                      </p:tavLst>
                                    </p:anim>
                                    <p:animEffect transition="in" filter="wipe(right)" prLst="gradientSize: 0.1">
                                      <p:cBhvr>
                                        <p:cTn id="42" dur="10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P spid="14" grpId="0" animBg="1"/>
      <p:bldP spid="22" grpId="0" animBg="1"/>
      <p:bldP spid="62" grpId="0" animBg="1"/>
      <p:bldP spid="38"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67544" y="620688"/>
            <a:ext cx="7467600" cy="1143000"/>
          </a:xfrm>
        </p:spPr>
        <p:txBody>
          <a:bodyPr>
            <a:normAutofit/>
          </a:bodyPr>
          <a:lstStyle/>
          <a:p>
            <a:pPr algn="ctr"/>
            <a:r>
              <a:rPr lang="fr-FR" b="1" dirty="0" smtClean="0"/>
              <a:t>Les phases du saut</a:t>
            </a:r>
          </a:p>
        </p:txBody>
      </p:sp>
      <p:graphicFrame>
        <p:nvGraphicFramePr>
          <p:cNvPr id="4" name="Diagramme 3"/>
          <p:cNvGraphicFramePr/>
          <p:nvPr/>
        </p:nvGraphicFramePr>
        <p:xfrm>
          <a:off x="395536" y="2132856"/>
          <a:ext cx="7848872" cy="341592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6" name="Picture 2" descr="6-athletisme-gif-saut-en-longueur.gif"/>
          <p:cNvPicPr>
            <a:picLocks noChangeAspect="1" noChangeArrowheads="1" noCrop="1"/>
          </p:cNvPicPr>
          <p:nvPr/>
        </p:nvPicPr>
        <p:blipFill>
          <a:blip r:embed="rId7" cstate="print"/>
          <a:srcRect/>
          <a:stretch>
            <a:fillRect/>
          </a:stretch>
        </p:blipFill>
        <p:spPr bwMode="auto">
          <a:xfrm>
            <a:off x="0" y="5373216"/>
            <a:ext cx="8748464" cy="1484784"/>
          </a:xfrm>
          <a:prstGeom prst="rect">
            <a:avLst/>
          </a:prstGeom>
          <a:noFill/>
        </p:spPr>
      </p:pic>
      <p:sp>
        <p:nvSpPr>
          <p:cNvPr id="7" name="Rectangle 6"/>
          <p:cNvSpPr/>
          <p:nvPr/>
        </p:nvSpPr>
        <p:spPr>
          <a:xfrm>
            <a:off x="251520" y="5373216"/>
            <a:ext cx="2376264"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cSld>
  <p:clrMapOvr>
    <a:masterClrMapping/>
  </p:clrMapOvr>
  <p:transition>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pPr algn="ctr"/>
            <a:r>
              <a:rPr lang="fr-FR" dirty="0" smtClean="0"/>
              <a:t>Elan</a:t>
            </a:r>
            <a:endParaRPr lang="fr-FR" dirty="0"/>
          </a:p>
        </p:txBody>
      </p:sp>
      <p:sp>
        <p:nvSpPr>
          <p:cNvPr id="3" name="Espace réservé du contenu 2"/>
          <p:cNvSpPr>
            <a:spLocks noGrp="1"/>
          </p:cNvSpPr>
          <p:nvPr>
            <p:ph sz="quarter" idx="1"/>
          </p:nvPr>
        </p:nvSpPr>
        <p:spPr>
          <a:xfrm>
            <a:off x="457200" y="2204864"/>
            <a:ext cx="7931224" cy="4269088"/>
          </a:xfrm>
        </p:spPr>
        <p:txBody>
          <a:bodyPr/>
          <a:lstStyle/>
          <a:p>
            <a:pPr algn="just"/>
            <a:r>
              <a:rPr lang="fr-FR" dirty="0" smtClean="0"/>
              <a:t> Course progressive en position redressée (plante de pieds, hanches et genoux hauts)</a:t>
            </a:r>
          </a:p>
          <a:p>
            <a:pPr algn="just">
              <a:buNone/>
            </a:pPr>
            <a:endParaRPr lang="fr-FR" dirty="0" smtClean="0"/>
          </a:p>
          <a:p>
            <a:pPr algn="just"/>
            <a:r>
              <a:rPr lang="fr-FR" dirty="0" smtClean="0"/>
              <a:t>Rythme et vitesse dans la phase finale (avec un avant-dernier pas allongé et un dernier pas raccourci)</a:t>
            </a:r>
            <a:endParaRPr lang="fr-FR" dirty="0"/>
          </a:p>
        </p:txBody>
      </p:sp>
      <p:pic>
        <p:nvPicPr>
          <p:cNvPr id="6" name="Picture 2" descr="6-athletisme-gif-saut-en-longueur.gif"/>
          <p:cNvPicPr>
            <a:picLocks noChangeAspect="1" noChangeArrowheads="1" noCrop="1"/>
          </p:cNvPicPr>
          <p:nvPr/>
        </p:nvPicPr>
        <p:blipFill>
          <a:blip r:embed="rId2" cstate="print"/>
          <a:srcRect/>
          <a:stretch>
            <a:fillRect/>
          </a:stretch>
        </p:blipFill>
        <p:spPr bwMode="auto">
          <a:xfrm>
            <a:off x="0" y="5085184"/>
            <a:ext cx="8748464" cy="1772816"/>
          </a:xfrm>
          <a:prstGeom prst="rect">
            <a:avLst/>
          </a:prstGeom>
          <a:noFill/>
        </p:spPr>
      </p:pic>
      <p:sp>
        <p:nvSpPr>
          <p:cNvPr id="7" name="Rectangle 6"/>
          <p:cNvSpPr/>
          <p:nvPr/>
        </p:nvSpPr>
        <p:spPr>
          <a:xfrm>
            <a:off x="179512" y="5085184"/>
            <a:ext cx="2592288" cy="36004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cSld>
  <p:clrMapOvr>
    <a:masterClrMapping/>
  </p:clrMapOvr>
  <p:transition>
    <p:fad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755576" y="548680"/>
            <a:ext cx="7467600" cy="1143000"/>
          </a:xfrm>
        </p:spPr>
        <p:txBody>
          <a:bodyPr/>
          <a:lstStyle/>
          <a:p>
            <a:pPr algn="ctr"/>
            <a:r>
              <a:rPr lang="fr-FR" b="1" i="1" dirty="0" smtClean="0"/>
              <a:t>APPEL</a:t>
            </a:r>
            <a:br>
              <a:rPr lang="fr-FR" b="1" i="1" dirty="0" smtClean="0"/>
            </a:br>
            <a:endParaRPr lang="fr-FR" dirty="0"/>
          </a:p>
        </p:txBody>
      </p:sp>
      <p:sp>
        <p:nvSpPr>
          <p:cNvPr id="3" name="Espace réservé du contenu 2"/>
          <p:cNvSpPr>
            <a:spLocks noGrp="1"/>
          </p:cNvSpPr>
          <p:nvPr>
            <p:ph sz="quarter" idx="1"/>
          </p:nvPr>
        </p:nvSpPr>
        <p:spPr>
          <a:xfrm>
            <a:off x="457200" y="1484784"/>
            <a:ext cx="7931224" cy="4989168"/>
          </a:xfrm>
        </p:spPr>
        <p:txBody>
          <a:bodyPr/>
          <a:lstStyle/>
          <a:p>
            <a:pPr algn="just"/>
            <a:endParaRPr lang="fr-FR" dirty="0" smtClean="0"/>
          </a:p>
          <a:p>
            <a:pPr algn="just"/>
            <a:endParaRPr lang="fr-FR" dirty="0" smtClean="0"/>
          </a:p>
          <a:p>
            <a:pPr algn="just"/>
            <a:r>
              <a:rPr lang="fr-FR" dirty="0" smtClean="0"/>
              <a:t>Action de la jambe libre (montée du genou à angle droit)</a:t>
            </a:r>
          </a:p>
          <a:p>
            <a:pPr algn="just"/>
            <a:r>
              <a:rPr lang="fr-FR" dirty="0" smtClean="0"/>
              <a:t>Extension complète de la jambe d’appel et du corps (en gardant le haut du corps droit)</a:t>
            </a:r>
            <a:endParaRPr lang="fr-FR" dirty="0"/>
          </a:p>
        </p:txBody>
      </p:sp>
      <p:pic>
        <p:nvPicPr>
          <p:cNvPr id="5" name="Picture 2" descr="6-athletisme-gif-saut-en-longueur.gif"/>
          <p:cNvPicPr>
            <a:picLocks noChangeAspect="1" noChangeArrowheads="1" noCrop="1"/>
          </p:cNvPicPr>
          <p:nvPr/>
        </p:nvPicPr>
        <p:blipFill>
          <a:blip r:embed="rId2" cstate="print"/>
          <a:srcRect/>
          <a:stretch>
            <a:fillRect/>
          </a:stretch>
        </p:blipFill>
        <p:spPr bwMode="auto">
          <a:xfrm>
            <a:off x="0" y="5085184"/>
            <a:ext cx="8748464" cy="1772816"/>
          </a:xfrm>
          <a:prstGeom prst="rect">
            <a:avLst/>
          </a:prstGeom>
          <a:noFill/>
        </p:spPr>
      </p:pic>
      <p:sp>
        <p:nvSpPr>
          <p:cNvPr id="6" name="Rectangle 5"/>
          <p:cNvSpPr/>
          <p:nvPr/>
        </p:nvSpPr>
        <p:spPr>
          <a:xfrm>
            <a:off x="179512" y="5085184"/>
            <a:ext cx="2592288" cy="36004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cSld>
  <p:clrMapOvr>
    <a:masterClrMapping/>
  </p:clrMapOvr>
  <p:transition>
    <p:fad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pPr algn="ctr"/>
            <a:r>
              <a:rPr lang="fr-FR" b="1" i="1" dirty="0" smtClean="0"/>
              <a:t>PHASE AÉRIENNE</a:t>
            </a:r>
            <a:br>
              <a:rPr lang="fr-FR" b="1" i="1" dirty="0" smtClean="0"/>
            </a:br>
            <a:endParaRPr lang="fr-FR" dirty="0"/>
          </a:p>
        </p:txBody>
      </p:sp>
      <p:sp>
        <p:nvSpPr>
          <p:cNvPr id="3" name="Espace réservé du contenu 2"/>
          <p:cNvSpPr>
            <a:spLocks noGrp="1"/>
          </p:cNvSpPr>
          <p:nvPr>
            <p:ph sz="quarter" idx="1"/>
          </p:nvPr>
        </p:nvSpPr>
        <p:spPr/>
        <p:txBody>
          <a:bodyPr>
            <a:normAutofit/>
          </a:bodyPr>
          <a:lstStyle/>
          <a:p>
            <a:pPr algn="just"/>
            <a:r>
              <a:rPr lang="fr-FR" dirty="0" smtClean="0"/>
              <a:t>Position d’appel maintenue, puis la jambe d’appel rejoint la jambe libre devant (</a:t>
            </a:r>
            <a:r>
              <a:rPr lang="fr-FR" b="1" dirty="0" smtClean="0"/>
              <a:t>saut en foulée)</a:t>
            </a:r>
          </a:p>
          <a:p>
            <a:pPr algn="just"/>
            <a:r>
              <a:rPr lang="fr-FR" dirty="0" smtClean="0"/>
              <a:t>Descente du genou de la jambe libre, extension, puis ramener les jambes vers l’avant (</a:t>
            </a:r>
            <a:r>
              <a:rPr lang="fr-FR" b="1" dirty="0" smtClean="0"/>
              <a:t>saut en extension)</a:t>
            </a:r>
          </a:p>
          <a:p>
            <a:pPr algn="just"/>
            <a:r>
              <a:rPr lang="fr-FR" dirty="0" smtClean="0"/>
              <a:t>Jambe libre passe derrière le corps pendant que la jambe d’appel est ramenée vers l’avant, puis la jambe libre rejoint la jambe d’appel devant (</a:t>
            </a:r>
            <a:r>
              <a:rPr lang="fr-FR" b="1" dirty="0" smtClean="0"/>
              <a:t>saut en ciseau)</a:t>
            </a:r>
          </a:p>
          <a:p>
            <a:pPr algn="just"/>
            <a:r>
              <a:rPr lang="fr-FR" dirty="0" smtClean="0"/>
              <a:t>Haut du corps maintenu dans une position redressée (tête droite)</a:t>
            </a:r>
            <a:endParaRPr lang="fr-FR" dirty="0"/>
          </a:p>
        </p:txBody>
      </p:sp>
    </p:spTree>
  </p:cSld>
  <p:clrMapOvr>
    <a:masterClrMapping/>
  </p:clrMapOvr>
  <p:transition>
    <p:fad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pPr algn="ctr"/>
            <a:r>
              <a:rPr lang="fr-FR" b="1" i="1" dirty="0" smtClean="0"/>
              <a:t>ATTERRISSAGE</a:t>
            </a:r>
            <a:br>
              <a:rPr lang="fr-FR" b="1" i="1" dirty="0" smtClean="0"/>
            </a:br>
            <a:endParaRPr lang="fr-FR" dirty="0"/>
          </a:p>
        </p:txBody>
      </p:sp>
      <p:sp>
        <p:nvSpPr>
          <p:cNvPr id="3" name="Espace réservé du contenu 2"/>
          <p:cNvSpPr>
            <a:spLocks noGrp="1"/>
          </p:cNvSpPr>
          <p:nvPr>
            <p:ph sz="quarter" idx="1"/>
          </p:nvPr>
        </p:nvSpPr>
        <p:spPr>
          <a:xfrm>
            <a:off x="457200" y="1844824"/>
            <a:ext cx="8075240" cy="4629128"/>
          </a:xfrm>
        </p:spPr>
        <p:txBody>
          <a:bodyPr/>
          <a:lstStyle/>
          <a:p>
            <a:pPr algn="just"/>
            <a:r>
              <a:rPr lang="fr-FR" dirty="0" smtClean="0"/>
              <a:t>Pieds lancés en avant et jambes repliées au moment de l’impact dans le sable</a:t>
            </a:r>
          </a:p>
          <a:p>
            <a:pPr algn="just"/>
            <a:r>
              <a:rPr lang="fr-FR" dirty="0" smtClean="0"/>
              <a:t>Fesses posées à côté des pieds (sans toucher derrière avec les mains)</a:t>
            </a:r>
            <a:endParaRPr lang="fr-FR" dirty="0"/>
          </a:p>
        </p:txBody>
      </p:sp>
      <p:pic>
        <p:nvPicPr>
          <p:cNvPr id="5" name="Picture 2" descr="6-athletisme-gif-saut-en-longueur.gif"/>
          <p:cNvPicPr>
            <a:picLocks noChangeAspect="1" noChangeArrowheads="1" noCrop="1"/>
          </p:cNvPicPr>
          <p:nvPr/>
        </p:nvPicPr>
        <p:blipFill>
          <a:blip r:embed="rId2" cstate="print"/>
          <a:srcRect/>
          <a:stretch>
            <a:fillRect/>
          </a:stretch>
        </p:blipFill>
        <p:spPr bwMode="auto">
          <a:xfrm>
            <a:off x="0" y="5085184"/>
            <a:ext cx="8748464" cy="1772816"/>
          </a:xfrm>
          <a:prstGeom prst="rect">
            <a:avLst/>
          </a:prstGeom>
          <a:noFill/>
        </p:spPr>
      </p:pic>
      <p:sp>
        <p:nvSpPr>
          <p:cNvPr id="6" name="Rectangle 5"/>
          <p:cNvSpPr/>
          <p:nvPr/>
        </p:nvSpPr>
        <p:spPr>
          <a:xfrm>
            <a:off x="179512" y="5085184"/>
            <a:ext cx="2592288" cy="36004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cSld>
  <p:clrMapOvr>
    <a:masterClrMapping/>
  </p:clrMapOvr>
  <p:transition>
    <p:fad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1" name="Picture 3" descr="C:\Users\widado\Desktop\Mihail-Dudas-saut-en-longueur_pics_809.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2" name="Titre 1"/>
          <p:cNvSpPr>
            <a:spLocks noGrp="1"/>
          </p:cNvSpPr>
          <p:nvPr>
            <p:ph type="title"/>
          </p:nvPr>
        </p:nvSpPr>
        <p:spPr>
          <a:xfrm>
            <a:off x="755576" y="3068960"/>
            <a:ext cx="7467600" cy="854968"/>
          </a:xfrm>
          <a:ln>
            <a:noFill/>
          </a:ln>
          <a:effectLst/>
          <a:scene3d>
            <a:camera prst="orthographicFront">
              <a:rot lat="0" lon="0" rev="0"/>
            </a:camera>
            <a:lightRig rig="contrasting" dir="t">
              <a:rot lat="0" lon="0" rev="7800000"/>
            </a:lightRig>
          </a:scene3d>
          <a:sp3d>
            <a:bevelT w="139700" h="139700"/>
          </a:sp3d>
        </p:spPr>
        <p:style>
          <a:lnRef idx="1">
            <a:schemeClr val="accent6"/>
          </a:lnRef>
          <a:fillRef idx="2">
            <a:schemeClr val="accent6"/>
          </a:fillRef>
          <a:effectRef idx="1">
            <a:schemeClr val="accent6"/>
          </a:effectRef>
          <a:fontRef idx="minor">
            <a:schemeClr val="dk1"/>
          </a:fontRef>
        </p:style>
        <p:txBody>
          <a:bodyPr>
            <a:normAutofit/>
          </a:bodyPr>
          <a:lstStyle/>
          <a:p>
            <a:pPr algn="ctr"/>
            <a:r>
              <a:rPr lang="fr-FR" sz="4800" b="1" dirty="0" smtClean="0"/>
              <a:t>Exercices correctifs</a:t>
            </a:r>
            <a:endParaRPr lang="fr-FR" sz="48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pPr algn="ctr"/>
            <a:r>
              <a:rPr lang="fr-FR" b="1" dirty="0" smtClean="0"/>
              <a:t>Phase d’élan</a:t>
            </a:r>
            <a:br>
              <a:rPr lang="fr-FR" b="1" dirty="0" smtClean="0"/>
            </a:br>
            <a:endParaRPr lang="fr-FR" dirty="0"/>
          </a:p>
        </p:txBody>
      </p:sp>
      <p:sp>
        <p:nvSpPr>
          <p:cNvPr id="3" name="Espace réservé du contenu 2"/>
          <p:cNvSpPr>
            <a:spLocks noGrp="1"/>
          </p:cNvSpPr>
          <p:nvPr>
            <p:ph sz="quarter" idx="1"/>
          </p:nvPr>
        </p:nvSpPr>
        <p:spPr/>
        <p:txBody>
          <a:bodyPr>
            <a:normAutofit/>
          </a:bodyPr>
          <a:lstStyle/>
          <a:p>
            <a:pPr algn="just">
              <a:buNone/>
            </a:pPr>
            <a:r>
              <a:rPr lang="fr-FR" dirty="0" smtClean="0"/>
              <a:t>- la course est trop basse, l’élève pose les talons</a:t>
            </a:r>
          </a:p>
          <a:p>
            <a:pPr algn="just">
              <a:buFont typeface="Wingdings" pitchFamily="2" charset="2"/>
              <a:buChar char="Ø"/>
            </a:pPr>
            <a:r>
              <a:rPr lang="fr-FR" dirty="0" smtClean="0"/>
              <a:t>sauts à la corde sans poser les talons; marche ou course sur la plante des pieds avec extension complète des jambes et des hanches</a:t>
            </a:r>
          </a:p>
          <a:p>
            <a:pPr algn="just">
              <a:buNone/>
            </a:pPr>
            <a:endParaRPr lang="fr-FR" dirty="0" smtClean="0"/>
          </a:p>
          <a:p>
            <a:pPr algn="just">
              <a:buNone/>
            </a:pPr>
            <a:r>
              <a:rPr lang="fr-FR" dirty="0" smtClean="0"/>
              <a:t>- l’élan manque de précision, le saut est fréquemment mordu</a:t>
            </a:r>
          </a:p>
          <a:p>
            <a:pPr algn="just"/>
            <a:r>
              <a:rPr lang="fr-FR" dirty="0" smtClean="0"/>
              <a:t>sauts avec élan raccourci et appel le plus près possible de la fosse; prise de marques en faisant plusieurs courses et en cherchant la régularité</a:t>
            </a:r>
          </a:p>
          <a:p>
            <a:pPr algn="just"/>
            <a:endParaRPr lang="fr-FR" dirty="0"/>
          </a:p>
        </p:txBody>
      </p:sp>
    </p:spTree>
  </p:cSld>
  <p:clrMapOvr>
    <a:masterClrMapping/>
  </p:clrMapOvr>
  <p:transition>
    <p:fad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pPr algn="ctr"/>
            <a:r>
              <a:rPr lang="fr-FR" b="1" dirty="0" smtClean="0"/>
              <a:t>Phase d’appel</a:t>
            </a:r>
            <a:br>
              <a:rPr lang="fr-FR" b="1" dirty="0" smtClean="0"/>
            </a:br>
            <a:endParaRPr lang="fr-FR" dirty="0"/>
          </a:p>
        </p:txBody>
      </p:sp>
      <p:sp>
        <p:nvSpPr>
          <p:cNvPr id="3" name="Espace réservé du contenu 2"/>
          <p:cNvSpPr>
            <a:spLocks noGrp="1"/>
          </p:cNvSpPr>
          <p:nvPr>
            <p:ph sz="quarter" idx="1"/>
          </p:nvPr>
        </p:nvSpPr>
        <p:spPr>
          <a:xfrm>
            <a:off x="457200" y="1600200"/>
            <a:ext cx="7467600" cy="4637112"/>
          </a:xfrm>
        </p:spPr>
        <p:txBody>
          <a:bodyPr>
            <a:normAutofit fontScale="92500" lnSpcReduction="10000"/>
          </a:bodyPr>
          <a:lstStyle/>
          <a:p>
            <a:pPr algn="just">
              <a:buNone/>
            </a:pPr>
            <a:r>
              <a:rPr lang="fr-FR" dirty="0" smtClean="0"/>
              <a:t>- l’élève perd sa vitesse juste avant l’appel, il se met en arrière (freinage)</a:t>
            </a:r>
          </a:p>
          <a:p>
            <a:pPr algn="just">
              <a:buFont typeface="Wingdings" pitchFamily="2" charset="2"/>
              <a:buChar char="Ø"/>
            </a:pPr>
            <a:r>
              <a:rPr lang="fr-FR" dirty="0" smtClean="0"/>
              <a:t>sauts par-dessus des haies basses largement espacées au rythme de 1 et de 3 pas; appels de saut en longueur par-dessus une haie basse posée au début de la fosse mais relativement éloignée du point d’impulsion</a:t>
            </a:r>
          </a:p>
          <a:p>
            <a:pPr algn="just">
              <a:buFont typeface="Wingdings" pitchFamily="2" charset="2"/>
              <a:buChar char="Ø"/>
            </a:pPr>
            <a:endParaRPr lang="fr-FR" dirty="0" smtClean="0"/>
          </a:p>
          <a:p>
            <a:pPr algn="just">
              <a:buNone/>
            </a:pPr>
            <a:r>
              <a:rPr lang="fr-FR" dirty="0" smtClean="0"/>
              <a:t>- l’élève se penche trop en avant au moment de l’appel</a:t>
            </a:r>
          </a:p>
          <a:p>
            <a:pPr algn="just">
              <a:buFont typeface="Wingdings" pitchFamily="2" charset="2"/>
              <a:buChar char="Ø"/>
            </a:pPr>
            <a:r>
              <a:rPr lang="fr-FR" dirty="0" smtClean="0"/>
              <a:t>sauts avec élan raccourci, haut du corps redressé; sauts avec appel sur un haut de caisson et réception en position assise (jambes tendues devant) sur un gros tapis</a:t>
            </a:r>
          </a:p>
          <a:p>
            <a:pPr algn="just">
              <a:buFontTx/>
              <a:buChar char="-"/>
            </a:pPr>
            <a:endParaRPr lang="fr-FR" dirty="0" smtClean="0"/>
          </a:p>
          <a:p>
            <a:pPr algn="just">
              <a:buFont typeface="Wingdings" pitchFamily="2" charset="2"/>
              <a:buChar char="Ø"/>
            </a:pPr>
            <a:endParaRPr lang="fr-FR" dirty="0" smtClean="0"/>
          </a:p>
        </p:txBody>
      </p:sp>
    </p:spTree>
  </p:cSld>
  <p:clrMapOvr>
    <a:masterClrMapping/>
  </p:clrMapOvr>
  <p:transition>
    <p:fade/>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pPr algn="ctr"/>
            <a:r>
              <a:rPr lang="fr-FR" b="1" dirty="0" smtClean="0"/>
              <a:t>Phase aérienne</a:t>
            </a:r>
            <a:br>
              <a:rPr lang="fr-FR" b="1" dirty="0" smtClean="0"/>
            </a:br>
            <a:endParaRPr lang="fr-FR" dirty="0"/>
          </a:p>
        </p:txBody>
      </p:sp>
      <p:sp>
        <p:nvSpPr>
          <p:cNvPr id="3" name="Espace réservé du contenu 2"/>
          <p:cNvSpPr>
            <a:spLocks noGrp="1"/>
          </p:cNvSpPr>
          <p:nvPr>
            <p:ph sz="quarter" idx="1"/>
          </p:nvPr>
        </p:nvSpPr>
        <p:spPr>
          <a:xfrm>
            <a:off x="457200" y="1484784"/>
            <a:ext cx="7467600" cy="4752528"/>
          </a:xfrm>
        </p:spPr>
        <p:txBody>
          <a:bodyPr>
            <a:normAutofit lnSpcReduction="10000"/>
          </a:bodyPr>
          <a:lstStyle/>
          <a:p>
            <a:pPr algn="just">
              <a:buNone/>
            </a:pPr>
            <a:r>
              <a:rPr lang="fr-FR" dirty="0" smtClean="0"/>
              <a:t>- l’élève relâche tout de suite la tension d’appel, la position n’est pas maintenue</a:t>
            </a:r>
          </a:p>
          <a:p>
            <a:pPr algn="just">
              <a:buFont typeface="Wingdings" pitchFamily="2" charset="2"/>
              <a:buChar char="Ø"/>
            </a:pPr>
            <a:r>
              <a:rPr lang="fr-FR" dirty="0" smtClean="0"/>
              <a:t>sauts par-dessus des obstacles (haies, bancs, parties de caisson, tapis) en restant consciemment en position d’appel; sauts avec élan raccourci et réception en pas fendu (haut du corps redressé, jambe arrière tendue)</a:t>
            </a:r>
          </a:p>
          <a:p>
            <a:pPr algn="just">
              <a:buNone/>
            </a:pPr>
            <a:endParaRPr lang="fr-FR" dirty="0" smtClean="0"/>
          </a:p>
          <a:p>
            <a:pPr algn="just">
              <a:buNone/>
            </a:pPr>
            <a:r>
              <a:rPr lang="fr-FR" dirty="0" smtClean="0"/>
              <a:t>- l’élève penche le haut du corps vers l’arrière ou tire la tête en arrière</a:t>
            </a:r>
          </a:p>
          <a:p>
            <a:pPr algn="just">
              <a:buFont typeface="Wingdings" pitchFamily="2" charset="2"/>
              <a:buChar char="Ø"/>
            </a:pPr>
            <a:r>
              <a:rPr lang="fr-FR" dirty="0" smtClean="0"/>
              <a:t>lors de l’impulsion et après celle-ci, fixer du regard un point au-delà de l’aire de réception</a:t>
            </a:r>
          </a:p>
        </p:txBody>
      </p:sp>
    </p:spTree>
  </p:cSld>
  <p:clrMapOvr>
    <a:masterClrMapping/>
  </p:clrMapOvr>
  <p:transition>
    <p:fade/>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pPr algn="ctr"/>
            <a:r>
              <a:rPr lang="fr-FR" b="1" dirty="0" smtClean="0"/>
              <a:t>Phase de réception</a:t>
            </a:r>
            <a:br>
              <a:rPr lang="fr-FR" b="1" dirty="0" smtClean="0"/>
            </a:br>
            <a:endParaRPr lang="fr-FR" dirty="0"/>
          </a:p>
        </p:txBody>
      </p:sp>
      <p:sp>
        <p:nvSpPr>
          <p:cNvPr id="3" name="Espace réservé du contenu 2"/>
          <p:cNvSpPr>
            <a:spLocks noGrp="1"/>
          </p:cNvSpPr>
          <p:nvPr>
            <p:ph sz="quarter" idx="1"/>
          </p:nvPr>
        </p:nvSpPr>
        <p:spPr/>
        <p:txBody>
          <a:bodyPr>
            <a:normAutofit fontScale="85000" lnSpcReduction="20000"/>
          </a:bodyPr>
          <a:lstStyle/>
          <a:p>
            <a:pPr>
              <a:buNone/>
            </a:pPr>
            <a:r>
              <a:rPr lang="fr-FR" dirty="0" smtClean="0"/>
              <a:t>- l’élève descend les jambes trop tôt</a:t>
            </a:r>
          </a:p>
          <a:p>
            <a:pPr>
              <a:buFont typeface="Wingdings" pitchFamily="2" charset="2"/>
              <a:buChar char="Ø"/>
            </a:pPr>
            <a:r>
              <a:rPr lang="fr-FR" dirty="0" smtClean="0"/>
              <a:t>sauts sans élan avec réception sur les fesses (départ pieds joints ou sur 1 pied); sauts par-dessus un tas de sable juste avant l’atterrissage</a:t>
            </a:r>
          </a:p>
          <a:p>
            <a:pPr>
              <a:buFont typeface="Wingdings" pitchFamily="2" charset="2"/>
              <a:buChar char="Ø"/>
            </a:pPr>
            <a:endParaRPr lang="fr-FR" dirty="0" smtClean="0"/>
          </a:p>
          <a:p>
            <a:pPr>
              <a:buNone/>
            </a:pPr>
            <a:r>
              <a:rPr lang="fr-FR" dirty="0" smtClean="0"/>
              <a:t>- l’élève atterrit avec les fesses plus proches du point d’impulsion que les pieds, le haut du corps n’est pas amené à côté des pieds lors de l’atterrissage</a:t>
            </a:r>
          </a:p>
          <a:p>
            <a:pPr>
              <a:buFont typeface="Wingdings" pitchFamily="2" charset="2"/>
              <a:buChar char="Ø"/>
            </a:pPr>
            <a:r>
              <a:rPr lang="fr-FR" dirty="0" smtClean="0"/>
              <a:t>sauts sans élan avec "griffer" actif des pieds dans le sable pour aller poser les fesses au-delà du point d’impact; sauts avec atterrissage dans deux chambres à air posées côte-à-côte (arriver avec les pieds dans l’une et avec les fesses dans l’autre)</a:t>
            </a:r>
          </a:p>
          <a:p>
            <a:pPr>
              <a:buFont typeface="Wingdings" pitchFamily="2" charset="2"/>
              <a:buChar char="Ø"/>
            </a:pPr>
            <a:endParaRPr lang="fr-FR" dirty="0" smtClean="0"/>
          </a:p>
          <a:p>
            <a:pPr>
              <a:buNone/>
            </a:pPr>
            <a:r>
              <a:rPr lang="fr-FR" dirty="0" smtClean="0"/>
              <a:t>- l’élève pose les mains en arrière en direction du point d’impulsion</a:t>
            </a:r>
          </a:p>
          <a:p>
            <a:pPr>
              <a:buFont typeface="Wingdings" pitchFamily="2" charset="2"/>
              <a:buChar char="Ø"/>
            </a:pPr>
            <a:r>
              <a:rPr lang="fr-FR" dirty="0" smtClean="0"/>
              <a:t>sauts en allant toucher avec les mains,</a:t>
            </a:r>
          </a:p>
        </p:txBody>
      </p:sp>
    </p:spTree>
  </p:cSld>
  <p:clrMapOvr>
    <a:masterClrMapping/>
  </p:clrMapOvr>
  <p:transition>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27584" y="692696"/>
            <a:ext cx="7239000" cy="1143000"/>
          </a:xfrm>
        </p:spPr>
        <p:txBody>
          <a:bodyPr>
            <a:noAutofit/>
          </a:bodyPr>
          <a:lstStyle/>
          <a:p>
            <a:pPr algn="ctr"/>
            <a:r>
              <a:rPr lang="fr-FR" sz="5400" dirty="0" smtClean="0"/>
              <a:t>INTRODUCTION </a:t>
            </a:r>
            <a:endParaRPr lang="fr-FR" sz="5400" dirty="0"/>
          </a:p>
        </p:txBody>
      </p:sp>
      <p:pic>
        <p:nvPicPr>
          <p:cNvPr id="1026" name="Picture 2" descr="C:\Users\widado\Desktop\lesueur-finale1.jpg"/>
          <p:cNvPicPr>
            <a:picLocks noGrp="1" noChangeAspect="1" noChangeArrowheads="1"/>
          </p:cNvPicPr>
          <p:nvPr>
            <p:ph sz="quarter" idx="1"/>
          </p:nvPr>
        </p:nvPicPr>
        <p:blipFill>
          <a:blip r:embed="rId2" cstate="print"/>
          <a:srcRect/>
          <a:stretch>
            <a:fillRect/>
          </a:stretch>
        </p:blipFill>
        <p:spPr bwMode="auto">
          <a:xfrm>
            <a:off x="1023937" y="2204865"/>
            <a:ext cx="6932439" cy="3427586"/>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mph" presetSubtype="0" fill="hold" grpId="0" nodeType="clickEffect">
                                  <p:stCondLst>
                                    <p:cond delay="0"/>
                                  </p:stCondLst>
                                  <p:childTnLst>
                                    <p:animEffect transition="out" filter="fade">
                                      <p:cBhvr>
                                        <p:cTn id="6" dur="500" tmFilter="0, 0; .2, .5; .8, .5; 1, 0"/>
                                        <p:tgtEl>
                                          <p:spTgt spid="2"/>
                                        </p:tgtEl>
                                      </p:cBhvr>
                                    </p:animEffect>
                                    <p:animScale>
                                      <p:cBhvr>
                                        <p:cTn id="7" dur="250" autoRev="1" fill="hold"/>
                                        <p:tgtEl>
                                          <p:spTgt spid="2"/>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2" descr="http://upload.wikimedia.org/wikipedia/commons/5/50/Brittney_Reese_Berlin_2009.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2" name="Titre 1"/>
          <p:cNvSpPr>
            <a:spLocks noGrp="1"/>
          </p:cNvSpPr>
          <p:nvPr>
            <p:ph type="title"/>
          </p:nvPr>
        </p:nvSpPr>
        <p:spPr>
          <a:xfrm>
            <a:off x="755576" y="3140968"/>
            <a:ext cx="7467600" cy="1143000"/>
          </a:xfr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accent4"/>
          </a:lnRef>
          <a:fillRef idx="2">
            <a:schemeClr val="accent4"/>
          </a:fillRef>
          <a:effectRef idx="1">
            <a:schemeClr val="accent4"/>
          </a:effectRef>
          <a:fontRef idx="minor">
            <a:schemeClr val="dk1"/>
          </a:fontRef>
        </p:style>
        <p:txBody>
          <a:bodyPr/>
          <a:lstStyle/>
          <a:p>
            <a:pPr algn="ctr"/>
            <a:r>
              <a:rPr lang="fr-FR" dirty="0" smtClean="0"/>
              <a:t>Analyse et traitement didactique du saut en longueur</a:t>
            </a:r>
            <a:endParaRPr lang="fr-FR" dirty="0"/>
          </a:p>
        </p:txBody>
      </p:sp>
    </p:spTree>
  </p:cSld>
  <p:clrMapOvr>
    <a:masterClrMapping/>
  </p:clrMapOvr>
  <p:transition>
    <p:fade/>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a:bodyPr>
          <a:lstStyle/>
          <a:p>
            <a:pPr lvl="0" algn="ctr"/>
            <a:r>
              <a:rPr lang="fr-FR" b="1" dirty="0" smtClean="0">
                <a:solidFill>
                  <a:schemeClr val="tx1"/>
                </a:solidFill>
              </a:rPr>
              <a:t>Définition</a:t>
            </a:r>
            <a:r>
              <a:rPr lang="fr-FR" b="1" dirty="0" smtClean="0"/>
              <a:t> : </a:t>
            </a:r>
            <a:br>
              <a:rPr lang="fr-FR" b="1" dirty="0" smtClean="0"/>
            </a:br>
            <a:endParaRPr lang="fr-FR" b="1" dirty="0" smtClean="0"/>
          </a:p>
        </p:txBody>
      </p:sp>
      <p:sp>
        <p:nvSpPr>
          <p:cNvPr id="3" name="Espace réservé du contenu 2"/>
          <p:cNvSpPr>
            <a:spLocks noGrp="1"/>
          </p:cNvSpPr>
          <p:nvPr>
            <p:ph sz="quarter" idx="1"/>
          </p:nvPr>
        </p:nvSpPr>
        <p:spPr>
          <a:xfrm>
            <a:off x="0" y="1412776"/>
            <a:ext cx="8363272" cy="4873752"/>
          </a:xfrm>
        </p:spPr>
        <p:txBody>
          <a:bodyPr/>
          <a:lstStyle/>
          <a:p>
            <a:pPr algn="just">
              <a:buNone/>
            </a:pPr>
            <a:r>
              <a:rPr lang="fr-FR" dirty="0" smtClean="0"/>
              <a:t>    	Atteindre une vitesse de déplacement horizontal optimal pendant une course d’élan et se projeter en avant avec une vitesse d’envol proche de celle de la course d’élan, en conservant un équilibre permettant la projection des pieds le plus loin possible lors de la réception. </a:t>
            </a:r>
          </a:p>
          <a:p>
            <a:pPr algn="just"/>
            <a:endParaRPr lang="fr-FR" dirty="0"/>
          </a:p>
        </p:txBody>
      </p:sp>
      <p:pic>
        <p:nvPicPr>
          <p:cNvPr id="10242" name="Picture 2" descr="http://ppcdn.500px.org/9709069/d5405b64b8ecb552c5ac0f8cc8c76d2647a0cc43/5.jpg"/>
          <p:cNvPicPr>
            <a:picLocks noChangeAspect="1" noChangeArrowheads="1"/>
          </p:cNvPicPr>
          <p:nvPr/>
        </p:nvPicPr>
        <p:blipFill>
          <a:blip r:embed="rId2" cstate="print"/>
          <a:srcRect/>
          <a:stretch>
            <a:fillRect/>
          </a:stretch>
        </p:blipFill>
        <p:spPr bwMode="auto">
          <a:xfrm>
            <a:off x="1619672" y="3933056"/>
            <a:ext cx="5616624" cy="2448272"/>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Tree>
  </p:cSld>
  <p:clrMapOvr>
    <a:masterClrMapping/>
  </p:clrMapOvr>
  <p:transition>
    <p:fade/>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539552" y="1196752"/>
            <a:ext cx="7467600" cy="1143000"/>
          </a:xfrm>
        </p:spPr>
        <p:txBody>
          <a:bodyPr>
            <a:normAutofit/>
          </a:bodyPr>
          <a:lstStyle/>
          <a:p>
            <a:pPr algn="ctr"/>
            <a:r>
              <a:rPr lang="fr-FR" b="1" dirty="0" smtClean="0">
                <a:solidFill>
                  <a:schemeClr val="tx1"/>
                </a:solidFill>
              </a:rPr>
              <a:t>Logique interne : </a:t>
            </a:r>
            <a:br>
              <a:rPr lang="fr-FR" b="1" dirty="0" smtClean="0">
                <a:solidFill>
                  <a:schemeClr val="tx1"/>
                </a:solidFill>
              </a:rPr>
            </a:br>
            <a:endParaRPr lang="fr-FR" b="1" dirty="0">
              <a:solidFill>
                <a:schemeClr val="tx1"/>
              </a:solidFill>
            </a:endParaRPr>
          </a:p>
        </p:txBody>
      </p:sp>
      <p:sp>
        <p:nvSpPr>
          <p:cNvPr id="3" name="Espace réservé du contenu 2"/>
          <p:cNvSpPr>
            <a:spLocks noGrp="1"/>
          </p:cNvSpPr>
          <p:nvPr>
            <p:ph sz="quarter" idx="1"/>
          </p:nvPr>
        </p:nvSpPr>
        <p:spPr>
          <a:xfrm>
            <a:off x="611560" y="2492896"/>
            <a:ext cx="7467600" cy="2836912"/>
          </a:xfrm>
        </p:spPr>
        <p:txBody>
          <a:bodyPr/>
          <a:lstStyle/>
          <a:p>
            <a:pPr algn="just">
              <a:lnSpc>
                <a:spcPct val="150000"/>
              </a:lnSpc>
              <a:buNone/>
            </a:pPr>
            <a:r>
              <a:rPr lang="fr-FR" dirty="0" smtClean="0"/>
              <a:t>   Courir pour sauter le plus loin possible, après une impulsion sur une jambe =&gt; « appel </a:t>
            </a:r>
            <a:r>
              <a:rPr lang="fr-FR" dirty="0" err="1" smtClean="0"/>
              <a:t>unipodal</a:t>
            </a:r>
            <a:r>
              <a:rPr lang="fr-FR" dirty="0" smtClean="0"/>
              <a:t> ».</a:t>
            </a:r>
          </a:p>
          <a:p>
            <a:pPr algn="just">
              <a:lnSpc>
                <a:spcPct val="150000"/>
              </a:lnSpc>
            </a:pPr>
            <a:endParaRPr lang="fr-FR" dirty="0"/>
          </a:p>
        </p:txBody>
      </p:sp>
    </p:spTree>
  </p:cSld>
  <p:clrMapOvr>
    <a:masterClrMapping/>
  </p:clrMapOvr>
  <p:transition>
    <p:fade/>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539552" y="764704"/>
            <a:ext cx="7467600" cy="1143000"/>
          </a:xfrm>
        </p:spPr>
        <p:txBody>
          <a:bodyPr/>
          <a:lstStyle/>
          <a:p>
            <a:pPr lvl="0" algn="ctr"/>
            <a:r>
              <a:rPr lang="fr-FR" b="1" dirty="0" smtClean="0">
                <a:solidFill>
                  <a:schemeClr val="tx1"/>
                </a:solidFill>
              </a:rPr>
              <a:t>Problème fondamental :</a:t>
            </a:r>
            <a:r>
              <a:rPr lang="fr-FR" b="1" dirty="0" smtClean="0"/>
              <a:t> </a:t>
            </a:r>
            <a:r>
              <a:rPr lang="fr-FR" dirty="0" smtClean="0"/>
              <a:t/>
            </a:r>
            <a:br>
              <a:rPr lang="fr-FR" dirty="0" smtClean="0"/>
            </a:br>
            <a:endParaRPr lang="fr-FR" dirty="0"/>
          </a:p>
        </p:txBody>
      </p:sp>
      <p:sp>
        <p:nvSpPr>
          <p:cNvPr id="3" name="Espace réservé du contenu 2"/>
          <p:cNvSpPr>
            <a:spLocks noGrp="1"/>
          </p:cNvSpPr>
          <p:nvPr>
            <p:ph sz="quarter" idx="1"/>
          </p:nvPr>
        </p:nvSpPr>
        <p:spPr>
          <a:xfrm>
            <a:off x="683568" y="2348880"/>
            <a:ext cx="7467600" cy="2620888"/>
          </a:xfrm>
        </p:spPr>
        <p:txBody>
          <a:bodyPr/>
          <a:lstStyle/>
          <a:p>
            <a:pPr algn="just">
              <a:lnSpc>
                <a:spcPct val="150000"/>
              </a:lnSpc>
              <a:buNone/>
            </a:pPr>
            <a:r>
              <a:rPr lang="fr-FR" dirty="0" smtClean="0"/>
              <a:t>    Il s’agit de trouver le meilleur rapport possible entre une vitesse optimale, l’angle d’envol et le potentiel physique. </a:t>
            </a:r>
          </a:p>
          <a:p>
            <a:endParaRPr lang="fr-FR" dirty="0"/>
          </a:p>
        </p:txBody>
      </p:sp>
    </p:spTree>
  </p:cSld>
  <p:clrMapOvr>
    <a:masterClrMapping/>
  </p:clrMapOvr>
  <p:transition>
    <p:fade/>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395536" y="260648"/>
            <a:ext cx="7467600" cy="980728"/>
          </a:xfrm>
        </p:spPr>
        <p:txBody>
          <a:bodyPr>
            <a:normAutofit fontScale="90000"/>
          </a:bodyPr>
          <a:lstStyle/>
          <a:p>
            <a:pPr algn="ctr"/>
            <a:r>
              <a:rPr lang="fr-FR" b="1" dirty="0" smtClean="0">
                <a:solidFill>
                  <a:schemeClr val="tx1"/>
                </a:solidFill>
              </a:rPr>
              <a:t>Principe et règles d’actions : </a:t>
            </a:r>
            <a:br>
              <a:rPr lang="fr-FR" b="1" dirty="0" smtClean="0">
                <a:solidFill>
                  <a:schemeClr val="tx1"/>
                </a:solidFill>
              </a:rPr>
            </a:br>
            <a:endParaRPr lang="fr-FR" b="1" dirty="0">
              <a:solidFill>
                <a:schemeClr val="tx1"/>
              </a:solidFill>
            </a:endParaRPr>
          </a:p>
        </p:txBody>
      </p:sp>
      <p:sp>
        <p:nvSpPr>
          <p:cNvPr id="3" name="Espace réservé du contenu 2"/>
          <p:cNvSpPr>
            <a:spLocks noGrp="1"/>
          </p:cNvSpPr>
          <p:nvPr>
            <p:ph sz="quarter" idx="1"/>
          </p:nvPr>
        </p:nvSpPr>
        <p:spPr>
          <a:xfrm>
            <a:off x="457200" y="1124744"/>
            <a:ext cx="8435280" cy="5349208"/>
          </a:xfrm>
        </p:spPr>
        <p:txBody>
          <a:bodyPr>
            <a:normAutofit fontScale="85000" lnSpcReduction="20000"/>
          </a:bodyPr>
          <a:lstStyle/>
          <a:p>
            <a:pPr>
              <a:buNone/>
            </a:pPr>
            <a:r>
              <a:rPr lang="fr-FR" b="1" dirty="0" smtClean="0"/>
              <a:t> </a:t>
            </a:r>
            <a:endParaRPr lang="fr-FR" dirty="0" smtClean="0"/>
          </a:p>
          <a:p>
            <a:pPr lvl="0"/>
            <a:r>
              <a:rPr lang="fr-FR" b="1" dirty="0" smtClean="0"/>
              <a:t>Créer la vitesse optimale : </a:t>
            </a:r>
            <a:endParaRPr lang="fr-FR" dirty="0" smtClean="0"/>
          </a:p>
          <a:p>
            <a:pPr lvl="1">
              <a:buFont typeface="Wingdings" pitchFamily="2" charset="2"/>
              <a:buChar char="Ø"/>
            </a:pPr>
            <a:r>
              <a:rPr lang="fr-FR" dirty="0" smtClean="0"/>
              <a:t>Conservation de vitesse optimale avant l’appel. </a:t>
            </a:r>
          </a:p>
          <a:p>
            <a:pPr lvl="1">
              <a:buFont typeface="Wingdings" pitchFamily="2" charset="2"/>
              <a:buChar char="Ø"/>
            </a:pPr>
            <a:r>
              <a:rPr lang="fr-FR" dirty="0" smtClean="0"/>
              <a:t>Une course progressivement  accélérée.</a:t>
            </a:r>
          </a:p>
          <a:p>
            <a:pPr>
              <a:buNone/>
            </a:pPr>
            <a:r>
              <a:rPr lang="fr-FR" dirty="0" smtClean="0"/>
              <a:t> </a:t>
            </a:r>
          </a:p>
          <a:p>
            <a:pPr lvl="0"/>
            <a:r>
              <a:rPr lang="fr-FR" b="1" dirty="0" smtClean="0"/>
              <a:t>Enchaîner l’impulsion à l’élan :</a:t>
            </a:r>
            <a:endParaRPr lang="fr-FR" dirty="0" smtClean="0"/>
          </a:p>
          <a:p>
            <a:pPr lvl="1">
              <a:buFont typeface="Wingdings" pitchFamily="2" charset="2"/>
              <a:buChar char="Ø"/>
            </a:pPr>
            <a:r>
              <a:rPr lang="fr-FR" dirty="0" smtClean="0"/>
              <a:t>Etalonner sa course d’élan. </a:t>
            </a:r>
          </a:p>
          <a:p>
            <a:pPr lvl="1">
              <a:buFont typeface="Wingdings" pitchFamily="2" charset="2"/>
              <a:buChar char="Ø"/>
            </a:pPr>
            <a:r>
              <a:rPr lang="fr-FR" dirty="0" smtClean="0"/>
              <a:t>Rythmer les trois dernières foulées. </a:t>
            </a:r>
          </a:p>
          <a:p>
            <a:pPr>
              <a:buNone/>
            </a:pPr>
            <a:endParaRPr lang="fr-FR" dirty="0" smtClean="0"/>
          </a:p>
          <a:p>
            <a:pPr lvl="0"/>
            <a:r>
              <a:rPr lang="fr-FR" b="1" dirty="0" smtClean="0"/>
              <a:t>Augmenter le temps de suspension : </a:t>
            </a:r>
            <a:endParaRPr lang="fr-FR" dirty="0" smtClean="0"/>
          </a:p>
          <a:p>
            <a:pPr lvl="1">
              <a:buFont typeface="Wingdings" pitchFamily="2" charset="2"/>
              <a:buChar char="Ø"/>
            </a:pPr>
            <a:r>
              <a:rPr lang="fr-FR" dirty="0" smtClean="0"/>
              <a:t>Pousser vers l’avant et le haut en cherchant à se grandir au maximum. </a:t>
            </a:r>
          </a:p>
          <a:p>
            <a:pPr lvl="1">
              <a:buFont typeface="Wingdings" pitchFamily="2" charset="2"/>
              <a:buChar char="Ø"/>
            </a:pPr>
            <a:r>
              <a:rPr lang="fr-FR" dirty="0" smtClean="0"/>
              <a:t>Maintenir le regard droit à l’horizontal. </a:t>
            </a:r>
          </a:p>
          <a:p>
            <a:pPr lvl="1">
              <a:buFont typeface="Wingdings" pitchFamily="2" charset="2"/>
              <a:buChar char="Ø"/>
            </a:pPr>
            <a:r>
              <a:rPr lang="fr-FR" dirty="0" smtClean="0"/>
              <a:t>Maintenir le buste droit, la position des coudes au dessus de l’axe des épaules. </a:t>
            </a:r>
          </a:p>
          <a:p>
            <a:pPr>
              <a:buNone/>
            </a:pPr>
            <a:endParaRPr lang="fr-FR" dirty="0" smtClean="0"/>
          </a:p>
          <a:p>
            <a:pPr lvl="0"/>
            <a:r>
              <a:rPr lang="fr-FR" b="1" dirty="0" smtClean="0"/>
              <a:t>Se réceptionner loin en avant :</a:t>
            </a:r>
            <a:endParaRPr lang="fr-FR" dirty="0" smtClean="0"/>
          </a:p>
          <a:p>
            <a:pPr lvl="1">
              <a:buFont typeface="Wingdings" pitchFamily="2" charset="2"/>
              <a:buChar char="Ø"/>
            </a:pPr>
            <a:r>
              <a:rPr lang="fr-FR" dirty="0" smtClean="0"/>
              <a:t>Bras et jambes projetés à l’horizontale. </a:t>
            </a:r>
          </a:p>
          <a:p>
            <a:endParaRPr lang="fr-FR" dirty="0"/>
          </a:p>
        </p:txBody>
      </p:sp>
    </p:spTree>
  </p:cSld>
  <p:clrMapOvr>
    <a:masterClrMapping/>
  </p:clrMapOvr>
  <p:transition>
    <p:fade/>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a:bodyPr>
          <a:lstStyle/>
          <a:p>
            <a:pPr lvl="0" algn="ctr"/>
            <a:r>
              <a:rPr lang="fr-FR" sz="2700" b="1" dirty="0" smtClean="0">
                <a:solidFill>
                  <a:schemeClr val="tx1"/>
                </a:solidFill>
              </a:rPr>
              <a:t>Enjeux de formation : </a:t>
            </a:r>
            <a:br>
              <a:rPr lang="fr-FR" sz="2700" b="1" dirty="0" smtClean="0">
                <a:solidFill>
                  <a:schemeClr val="tx1"/>
                </a:solidFill>
              </a:rPr>
            </a:br>
            <a:endParaRPr lang="fr-FR" sz="2700" b="1" dirty="0">
              <a:solidFill>
                <a:schemeClr val="tx1"/>
              </a:solidFill>
            </a:endParaRPr>
          </a:p>
        </p:txBody>
      </p:sp>
      <p:graphicFrame>
        <p:nvGraphicFramePr>
          <p:cNvPr id="5" name="Diagramme 4"/>
          <p:cNvGraphicFramePr/>
          <p:nvPr/>
        </p:nvGraphicFramePr>
        <p:xfrm>
          <a:off x="0" y="1097360"/>
          <a:ext cx="8964488" cy="576064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ransition>
    <p:fade/>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Diagramme 4"/>
          <p:cNvGraphicFramePr/>
          <p:nvPr/>
        </p:nvGraphicFramePr>
        <p:xfrm>
          <a:off x="0" y="260648"/>
          <a:ext cx="8532440" cy="626469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ransition>
    <p:fade/>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Diagramme 6"/>
          <p:cNvGraphicFramePr/>
          <p:nvPr/>
        </p:nvGraphicFramePr>
        <p:xfrm>
          <a:off x="899592" y="1196752"/>
          <a:ext cx="6096000" cy="4064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ransition>
    <p:fade/>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Diagramme 8"/>
          <p:cNvGraphicFramePr/>
          <p:nvPr/>
        </p:nvGraphicFramePr>
        <p:xfrm>
          <a:off x="1691680" y="1484784"/>
          <a:ext cx="6096000" cy="4064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ransition>
    <p:fade/>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Diagramme 3"/>
          <p:cNvGraphicFramePr/>
          <p:nvPr/>
        </p:nvGraphicFramePr>
        <p:xfrm>
          <a:off x="971600" y="1268760"/>
          <a:ext cx="7416824" cy="4064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ransition>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pPr algn="ctr"/>
            <a:r>
              <a:rPr lang="fr-FR" b="1" dirty="0" smtClean="0"/>
              <a:t>Historique</a:t>
            </a:r>
            <a:endParaRPr lang="fr-FR" dirty="0"/>
          </a:p>
        </p:txBody>
      </p:sp>
      <p:sp>
        <p:nvSpPr>
          <p:cNvPr id="3" name="Espace réservé du contenu 2"/>
          <p:cNvSpPr>
            <a:spLocks noGrp="1"/>
          </p:cNvSpPr>
          <p:nvPr>
            <p:ph sz="quarter" idx="1"/>
          </p:nvPr>
        </p:nvSpPr>
        <p:spPr>
          <a:xfrm>
            <a:off x="457200" y="1600200"/>
            <a:ext cx="8003232" cy="1756792"/>
          </a:xfrm>
        </p:spPr>
        <p:txBody>
          <a:bodyPr>
            <a:normAutofit/>
          </a:bodyPr>
          <a:lstStyle/>
          <a:p>
            <a:pPr>
              <a:buNone/>
            </a:pPr>
            <a:endParaRPr lang="fr-FR" dirty="0" smtClean="0"/>
          </a:p>
          <a:p>
            <a:pPr lvl="0" algn="just"/>
            <a:r>
              <a:rPr lang="fr-FR" dirty="0" smtClean="0"/>
              <a:t>L'histoire du saut en longueur remonte aux années </a:t>
            </a:r>
            <a:r>
              <a:rPr lang="fr-FR" b="1" dirty="0" smtClean="0"/>
              <a:t>776</a:t>
            </a:r>
            <a:r>
              <a:rPr lang="fr-FR" dirty="0" smtClean="0"/>
              <a:t> avant Jésus-Christ que les jeux olympiques ont été inventés.</a:t>
            </a:r>
          </a:p>
          <a:p>
            <a:pPr algn="just"/>
            <a:endParaRPr lang="fr-FR" dirty="0" smtClean="0"/>
          </a:p>
          <a:p>
            <a:pPr>
              <a:buNone/>
            </a:pPr>
            <a:endParaRPr lang="fr-FR" dirty="0"/>
          </a:p>
        </p:txBody>
      </p:sp>
      <p:pic>
        <p:nvPicPr>
          <p:cNvPr id="2052" name="Picture 4" descr="http://i4.mirror.co.uk/incoming/article798597.ece/ALTERNATES/s615/1924+Olympic+Games+in+Paris.+Pentathlon.+Robert+Legendre,+USA.+competing+in+the+Long+Jump+discipline+in+the+Pentahlon"/>
          <p:cNvPicPr>
            <a:picLocks noChangeAspect="1" noChangeArrowheads="1"/>
          </p:cNvPicPr>
          <p:nvPr/>
        </p:nvPicPr>
        <p:blipFill>
          <a:blip r:embed="rId2" cstate="print"/>
          <a:srcRect/>
          <a:stretch>
            <a:fillRect/>
          </a:stretch>
        </p:blipFill>
        <p:spPr bwMode="auto">
          <a:xfrm>
            <a:off x="683568" y="3501008"/>
            <a:ext cx="7272808" cy="2959621"/>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ipe(down)">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allAtOnce"/>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57200" y="274638"/>
            <a:ext cx="7467600" cy="850106"/>
          </a:xfrm>
        </p:spPr>
        <p:txBody>
          <a:bodyPr/>
          <a:lstStyle/>
          <a:p>
            <a:r>
              <a:rPr lang="fr-FR" b="1" u="sng" dirty="0" smtClean="0"/>
              <a:t>Niveaux d'apprentissages</a:t>
            </a:r>
            <a:endParaRPr lang="fr-FR" dirty="0"/>
          </a:p>
        </p:txBody>
      </p:sp>
      <p:pic>
        <p:nvPicPr>
          <p:cNvPr id="56322" name="Picture 2"/>
          <p:cNvPicPr>
            <a:picLocks noChangeAspect="1" noChangeArrowheads="1"/>
          </p:cNvPicPr>
          <p:nvPr/>
        </p:nvPicPr>
        <p:blipFill>
          <a:blip r:embed="rId2" cstate="print"/>
          <a:srcRect/>
          <a:stretch>
            <a:fillRect/>
          </a:stretch>
        </p:blipFill>
        <p:spPr bwMode="auto">
          <a:xfrm>
            <a:off x="107504" y="1543050"/>
            <a:ext cx="8568952" cy="5314950"/>
          </a:xfrm>
          <a:prstGeom prst="rect">
            <a:avLst/>
          </a:prstGeom>
          <a:noFill/>
          <a:ln w="9525">
            <a:noFill/>
            <a:miter lim="800000"/>
            <a:headEnd/>
            <a:tailEnd/>
          </a:ln>
        </p:spPr>
      </p:pic>
    </p:spTree>
  </p:cSld>
  <p:clrMapOvr>
    <a:masterClrMapping/>
  </p:clrMapOvr>
  <p:transition>
    <p:fade/>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7347" name="Picture 3"/>
          <p:cNvPicPr>
            <a:picLocks noChangeAspect="1" noChangeArrowheads="1"/>
          </p:cNvPicPr>
          <p:nvPr/>
        </p:nvPicPr>
        <p:blipFill>
          <a:blip r:embed="rId2" cstate="print"/>
          <a:srcRect/>
          <a:stretch>
            <a:fillRect/>
          </a:stretch>
        </p:blipFill>
        <p:spPr bwMode="auto">
          <a:xfrm>
            <a:off x="0" y="0"/>
            <a:ext cx="9144000" cy="6857999"/>
          </a:xfrm>
          <a:prstGeom prst="rect">
            <a:avLst/>
          </a:prstGeom>
          <a:noFill/>
          <a:ln w="9525">
            <a:noFill/>
            <a:miter lim="800000"/>
            <a:headEnd/>
            <a:tailEnd/>
          </a:ln>
        </p:spPr>
      </p:pic>
    </p:spTree>
  </p:cSld>
  <p:clrMapOvr>
    <a:masterClrMapping/>
  </p:clrMapOvr>
  <p:transition>
    <p:fad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sz="quarter" idx="1"/>
          </p:nvPr>
        </p:nvSpPr>
        <p:spPr>
          <a:xfrm>
            <a:off x="457200" y="1484784"/>
            <a:ext cx="7931224" cy="4989168"/>
          </a:xfrm>
        </p:spPr>
        <p:txBody>
          <a:bodyPr/>
          <a:lstStyle/>
          <a:p>
            <a:pPr>
              <a:lnSpc>
                <a:spcPct val="150000"/>
              </a:lnSpc>
            </a:pPr>
            <a:r>
              <a:rPr lang="fr-FR" dirty="0" smtClean="0"/>
              <a:t>Afin d’obtenir un appui plus efficace, les Américains ont inventé en </a:t>
            </a:r>
            <a:r>
              <a:rPr lang="fr-FR" b="1" dirty="0" smtClean="0"/>
              <a:t>1886</a:t>
            </a:r>
            <a:r>
              <a:rPr lang="fr-FR" dirty="0" smtClean="0"/>
              <a:t> la planche d’appel. Ils ont eu l’idée d’insérer dans le sol une planche d’une largeur de 20 cm. Ainsi cette année-là à New York, </a:t>
            </a:r>
            <a:r>
              <a:rPr lang="fr-FR" b="1" dirty="0" smtClean="0"/>
              <a:t>Malcolm Ford </a:t>
            </a:r>
            <a:r>
              <a:rPr lang="fr-FR" dirty="0" smtClean="0"/>
              <a:t>établit un nouveau record du monde avec un bond de 7,08 m.</a:t>
            </a:r>
          </a:p>
          <a:p>
            <a:endParaRPr lang="fr-FR"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sz="quarter" idx="1"/>
          </p:nvPr>
        </p:nvSpPr>
        <p:spPr>
          <a:xfrm>
            <a:off x="323528" y="1052736"/>
            <a:ext cx="8136904" cy="4320480"/>
          </a:xfrm>
        </p:spPr>
        <p:txBody>
          <a:bodyPr/>
          <a:lstStyle/>
          <a:p>
            <a:endParaRPr lang="fr-FR" dirty="0" smtClean="0"/>
          </a:p>
          <a:p>
            <a:pPr lvl="0" algn="just"/>
            <a:r>
              <a:rPr lang="fr-FR" dirty="0" smtClean="0"/>
              <a:t>Les premières compétitions du saut en longueur féminin eurent lieu aux Etats-Unis en </a:t>
            </a:r>
            <a:r>
              <a:rPr lang="fr-FR" b="1" dirty="0" smtClean="0"/>
              <a:t>1895</a:t>
            </a:r>
            <a:r>
              <a:rPr lang="fr-FR" dirty="0" smtClean="0"/>
              <a:t>. Elle est devenue une discipline olympique en 1948 à Londres.</a:t>
            </a:r>
            <a:br>
              <a:rPr lang="fr-FR" dirty="0" smtClean="0"/>
            </a:br>
            <a:endParaRPr lang="fr-FR" dirty="0" smtClean="0"/>
          </a:p>
          <a:p>
            <a:pPr lvl="0" algn="just"/>
            <a:r>
              <a:rPr lang="fr-FR" dirty="0" smtClean="0"/>
              <a:t>Entre </a:t>
            </a:r>
            <a:r>
              <a:rPr lang="fr-FR" b="1" dirty="0" smtClean="0"/>
              <a:t>1922</a:t>
            </a:r>
            <a:r>
              <a:rPr lang="fr-FR" dirty="0" smtClean="0"/>
              <a:t> et </a:t>
            </a:r>
            <a:r>
              <a:rPr lang="fr-FR" b="1" dirty="0" smtClean="0"/>
              <a:t>1927</a:t>
            </a:r>
            <a:r>
              <a:rPr lang="fr-FR" dirty="0" smtClean="0"/>
              <a:t>, les Américains William De Hart Hubbard et Robert LeGendre ont introduit une nouvelle technique, le ‘hitch kick’ (battement des jambes en l’air), qui est toujours en vigueur.</a:t>
            </a:r>
            <a:br>
              <a:rPr lang="fr-FR" dirty="0" smtClean="0"/>
            </a:br>
            <a:endParaRPr lang="fr-FR" dirty="0" smtClean="0"/>
          </a:p>
          <a:p>
            <a:endParaRPr lang="fr-FR" dirty="0"/>
          </a:p>
        </p:txBody>
      </p:sp>
      <p:pic>
        <p:nvPicPr>
          <p:cNvPr id="10242" name="Picture 2" descr="http://wwwdelivery.superstock.com/WI/223/4268/PreviewComp/SuperStock_4268R-3330.jpg"/>
          <p:cNvPicPr>
            <a:picLocks noChangeAspect="1" noChangeArrowheads="1"/>
          </p:cNvPicPr>
          <p:nvPr/>
        </p:nvPicPr>
        <p:blipFill>
          <a:blip r:embed="rId2" cstate="print"/>
          <a:srcRect/>
          <a:stretch>
            <a:fillRect/>
          </a:stretch>
        </p:blipFill>
        <p:spPr bwMode="auto">
          <a:xfrm>
            <a:off x="899592" y="4941168"/>
            <a:ext cx="7200800" cy="1916832"/>
          </a:xfrm>
          <a:prstGeom prst="rect">
            <a:avLst/>
          </a:prstGeom>
          <a:noFill/>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 calcmode="lin" valueType="num">
                                      <p:cBhvr additive="base">
                                        <p:cTn id="13"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5" name="Picture 1" descr="C:\Users\widado\Desktop\20110926PHOWWW00502.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2" name="Titre 1"/>
          <p:cNvSpPr>
            <a:spLocks noGrp="1"/>
          </p:cNvSpPr>
          <p:nvPr>
            <p:ph type="title"/>
          </p:nvPr>
        </p:nvSpPr>
        <p:spPr>
          <a:xfrm>
            <a:off x="1331640" y="5589240"/>
            <a:ext cx="6912768" cy="792088"/>
          </a:xfr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accent6"/>
          </a:lnRef>
          <a:fillRef idx="2">
            <a:schemeClr val="accent6"/>
          </a:fillRef>
          <a:effectRef idx="1">
            <a:schemeClr val="accent6"/>
          </a:effectRef>
          <a:fontRef idx="minor">
            <a:schemeClr val="dk1"/>
          </a:fontRef>
        </p:style>
        <p:txBody>
          <a:bodyPr>
            <a:normAutofit/>
          </a:bodyPr>
          <a:lstStyle/>
          <a:p>
            <a:pPr algn="ctr"/>
            <a:r>
              <a:rPr lang="fr-FR" sz="4000" b="1" dirty="0" smtClean="0"/>
              <a:t>R</a:t>
            </a:r>
            <a:r>
              <a:rPr lang="fr-FR" sz="4800" b="1" dirty="0" smtClean="0"/>
              <a:t>èglement</a:t>
            </a:r>
            <a:r>
              <a:rPr lang="fr-FR" b="1" dirty="0" smtClean="0"/>
              <a:t> </a:t>
            </a:r>
            <a:endParaRPr lang="fr-FR"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Espace réservé du contenu 3"/>
          <p:cNvPicPr>
            <a:picLocks/>
          </p:cNvPicPr>
          <p:nvPr/>
        </p:nvPicPr>
        <p:blipFill>
          <a:blip r:embed="rId2" cstate="print"/>
          <a:srcRect/>
          <a:stretch>
            <a:fillRect/>
          </a:stretch>
        </p:blipFill>
        <p:spPr bwMode="auto">
          <a:xfrm>
            <a:off x="179512" y="476672"/>
            <a:ext cx="8532440" cy="3429000"/>
          </a:xfrm>
          <a:prstGeom prst="rect">
            <a:avLst/>
          </a:prstGeom>
          <a:noFill/>
          <a:ln w="9525">
            <a:noFill/>
            <a:miter lim="800000"/>
            <a:headEnd/>
            <a:tailEnd/>
          </a:ln>
        </p:spPr>
      </p:pic>
      <p:sp>
        <p:nvSpPr>
          <p:cNvPr id="3" name="Espace réservé du contenu 2"/>
          <p:cNvSpPr>
            <a:spLocks noGrp="1"/>
          </p:cNvSpPr>
          <p:nvPr>
            <p:ph sz="quarter" idx="1"/>
          </p:nvPr>
        </p:nvSpPr>
        <p:spPr>
          <a:xfrm>
            <a:off x="457200" y="4221088"/>
            <a:ext cx="8075240" cy="2252864"/>
          </a:xfrm>
        </p:spPr>
        <p:txBody>
          <a:bodyPr/>
          <a:lstStyle/>
          <a:p>
            <a:pPr algn="ctr">
              <a:buNone/>
            </a:pPr>
            <a:r>
              <a:rPr lang="fr-FR" b="1" dirty="0" smtClean="0"/>
              <a:t>PISTE D’ELAN </a:t>
            </a:r>
            <a:endParaRPr lang="fr-FR" dirty="0" smtClean="0"/>
          </a:p>
          <a:p>
            <a:pPr algn="just"/>
            <a:r>
              <a:rPr lang="fr-FR" dirty="0" smtClean="0"/>
              <a:t>Elle fera 40 m minimum de long et de 1,22 m de large. Elle sera délimitée par des lignes blanches de chaque côté de 50 mm de large.</a:t>
            </a:r>
          </a:p>
          <a:p>
            <a:endParaRPr lang="fr-FR"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2000"/>
                                        <p:tgtEl>
                                          <p:spTgt spid="3">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20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allAtOnce"/>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descr="http://upload.wikimedia.org/wikipedia/commons/f/f8/Red_flag_goes_up.jpg"/>
          <p:cNvPicPr>
            <a:picLocks noChangeAspect="1" noChangeArrowheads="1"/>
          </p:cNvPicPr>
          <p:nvPr/>
        </p:nvPicPr>
        <p:blipFill>
          <a:blip r:embed="rId2" cstate="print"/>
          <a:srcRect l="4725" t="56100" r="6683"/>
          <a:stretch>
            <a:fillRect/>
          </a:stretch>
        </p:blipFill>
        <p:spPr bwMode="auto">
          <a:xfrm>
            <a:off x="1763688" y="4293096"/>
            <a:ext cx="5400600" cy="2007096"/>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3" name="Espace réservé du contenu 2"/>
          <p:cNvSpPr>
            <a:spLocks noGrp="1"/>
          </p:cNvSpPr>
          <p:nvPr>
            <p:ph sz="quarter" idx="1"/>
          </p:nvPr>
        </p:nvSpPr>
        <p:spPr>
          <a:xfrm>
            <a:off x="395536" y="620688"/>
            <a:ext cx="8064896" cy="5853264"/>
          </a:xfrm>
        </p:spPr>
        <p:txBody>
          <a:bodyPr/>
          <a:lstStyle/>
          <a:p>
            <a:pPr algn="just"/>
            <a:endParaRPr lang="fr-FR" dirty="0" smtClean="0"/>
          </a:p>
          <a:p>
            <a:pPr algn="ctr">
              <a:buNone/>
            </a:pPr>
            <a:r>
              <a:rPr lang="fr-FR" b="1" dirty="0" smtClean="0"/>
              <a:t>ZONE DE CHUTE </a:t>
            </a:r>
            <a:endParaRPr lang="fr-FR" dirty="0" smtClean="0"/>
          </a:p>
          <a:p>
            <a:pPr algn="just"/>
            <a:r>
              <a:rPr lang="fr-FR" dirty="0" smtClean="0"/>
              <a:t>La largeur de la zone de chute sera de 2,75 m minimum et de 3 m maximum, et sa longueur de 9 m. La piste d’élan sera placée de façon que son axe prolonge celui de la zone de chute. La zone de chute sera remplie de sable fin humide dont la surface sera au même niveau que la piste d'élan.</a:t>
            </a:r>
          </a:p>
          <a:p>
            <a:endParaRPr lang="fr-FR"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wipe(down)">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wipe(down)">
                                      <p:cBhvr>
                                        <p:cTn id="12"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Oriel">
  <a:themeElements>
    <a:clrScheme name="Rotonde">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Oriel">
      <a:majorFont>
        <a:latin typeface="Century Schoolbook"/>
        <a:ea typeface=""/>
        <a:cs typeface=""/>
        <a:font script="Jpan" typeface="ＭＳ Ｐ明朝"/>
        <a:font script="Hang" typeface="휴먼매직체"/>
        <a:font script="Hans" typeface="华文楷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entury Schoolbook"/>
        <a:ea typeface=""/>
        <a:cs typeface=""/>
        <a:font script="Jpan" typeface="ＭＳ Ｐ明朝"/>
        <a:font script="Hang" typeface="휴먼매직체"/>
        <a:font script="Hans" typeface="宋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Oriel">
      <a:fillStyleLst>
        <a:solidFill>
          <a:schemeClr val="phClr"/>
        </a:solidFill>
        <a:gradFill rotWithShape="1">
          <a:gsLst>
            <a:gs pos="0">
              <a:schemeClr val="phClr">
                <a:tint val="35000"/>
                <a:satMod val="260000"/>
              </a:schemeClr>
            </a:gs>
            <a:gs pos="30000">
              <a:schemeClr val="phClr">
                <a:tint val="38000"/>
                <a:satMod val="260000"/>
              </a:schemeClr>
            </a:gs>
            <a:gs pos="75000">
              <a:schemeClr val="phClr">
                <a:tint val="55000"/>
                <a:satMod val="255000"/>
              </a:schemeClr>
            </a:gs>
            <a:gs pos="100000">
              <a:schemeClr val="phClr">
                <a:tint val="70000"/>
                <a:satMod val="255000"/>
              </a:schemeClr>
            </a:gs>
          </a:gsLst>
          <a:path path="circle">
            <a:fillToRect l="5000" t="100000" r="120000" b="10000"/>
          </a:path>
        </a:gradFill>
        <a:gradFill rotWithShape="1">
          <a:gsLst>
            <a:gs pos="0">
              <a:schemeClr val="phClr">
                <a:shade val="63000"/>
                <a:satMod val="165000"/>
              </a:schemeClr>
            </a:gs>
            <a:gs pos="30000">
              <a:schemeClr val="phClr">
                <a:shade val="58000"/>
                <a:satMod val="165000"/>
              </a:schemeClr>
            </a:gs>
            <a:gs pos="75000">
              <a:schemeClr val="phClr">
                <a:shade val="30000"/>
                <a:satMod val="175000"/>
              </a:schemeClr>
            </a:gs>
            <a:gs pos="100000">
              <a:schemeClr val="phClr">
                <a:shade val="15000"/>
                <a:satMod val="175000"/>
              </a:schemeClr>
            </a:gs>
          </a:gsLst>
          <a:path path="circle">
            <a:fillToRect l="5000" t="100000" r="120000" b="10000"/>
          </a:path>
        </a:gradFill>
      </a:fillStyleLst>
      <a:lnStyleLst>
        <a:ln w="12700" cap="flat" cmpd="sng" algn="ctr">
          <a:solidFill>
            <a:schemeClr val="phClr">
              <a:shade val="70000"/>
              <a:satMod val="150000"/>
            </a:schemeClr>
          </a:solidFill>
          <a:prstDash val="solid"/>
        </a:ln>
        <a:ln w="25400" cap="flat" cmpd="sng" algn="ctr">
          <a:solidFill>
            <a:schemeClr val="phClr"/>
          </a:solidFill>
          <a:prstDash val="solid"/>
        </a:ln>
        <a:ln w="34925" cap="flat" cmpd="sng" algn="ctr">
          <a:solidFill>
            <a:schemeClr val="phClr"/>
          </a:solidFill>
          <a:prstDash val="solid"/>
        </a:ln>
      </a:lnStyleLst>
      <a:effectStyleLst>
        <a:effectStyle>
          <a:effectLst>
            <a:outerShdw blurRad="50800" dist="25000" dir="5400000" rotWithShape="0">
              <a:srgbClr val="000000">
                <a:alpha val="40000"/>
              </a:srgbClr>
            </a:outerShdw>
          </a:effectLst>
        </a:effectStyle>
        <a:effectStyle>
          <a:effectLst>
            <a:outerShdw blurRad="50800" dist="20000" dir="5400000" rotWithShape="0">
              <a:srgbClr val="000000">
                <a:alpha val="42000"/>
              </a:srgbClr>
            </a:outerShdw>
          </a:effectLst>
        </a:effectStyle>
        <a:effectStyle>
          <a:effectLst>
            <a:outerShdw blurRad="50800" dist="20000" dir="5400000" rotWithShape="0">
              <a:srgbClr val="000000">
                <a:alpha val="42000"/>
              </a:srgbClr>
            </a:outerShdw>
          </a:effectLst>
          <a:scene3d>
            <a:camera prst="orthographicFront">
              <a:rot lat="0" lon="0" rev="0"/>
            </a:camera>
            <a:lightRig rig="balanced" dir="t">
              <a:rot lat="0" lon="0" rev="0"/>
            </a:lightRig>
          </a:scene3d>
          <a:sp3d>
            <a:bevelT w="47625" h="69850"/>
            <a:contourClr>
              <a:schemeClr val="lt1"/>
            </a:contourClr>
          </a:sp3d>
        </a:effectStyle>
      </a:effectStyleLst>
      <a:bgFillStyleLst>
        <a:solidFill>
          <a:schemeClr val="phClr"/>
        </a:solidFill>
        <a:gradFill rotWithShape="1">
          <a:gsLst>
            <a:gs pos="0">
              <a:schemeClr val="phClr">
                <a:shade val="58000"/>
                <a:satMod val="125000"/>
              </a:schemeClr>
            </a:gs>
            <a:gs pos="40000">
              <a:schemeClr val="phClr">
                <a:tint val="90000"/>
                <a:shade val="90000"/>
                <a:satMod val="120000"/>
              </a:schemeClr>
            </a:gs>
            <a:gs pos="100000">
              <a:schemeClr val="phClr">
                <a:tint val="50000"/>
              </a:schemeClr>
            </a:gs>
          </a:gsLst>
          <a:lin ang="16200000" scaled="1"/>
        </a:gradFill>
        <a:blipFill>
          <a:blip xmlns:r="http://schemas.openxmlformats.org/officeDocument/2006/relationships" r:embed="rId1">
            <a:duotone>
              <a:schemeClr val="phClr">
                <a:shade val="80000"/>
              </a:schemeClr>
              <a:schemeClr val="phClr">
                <a:tint val="91000"/>
              </a:schemeClr>
            </a:duotone>
          </a:blip>
          <a:tile tx="0" ty="0" sx="40000" sy="50000" flip="y"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Oriel</Template>
  <TotalTime>2819</TotalTime>
  <Words>1412</Words>
  <Application>Microsoft Office PowerPoint</Application>
  <PresentationFormat>Affichage à l'écran (4:3)</PresentationFormat>
  <Paragraphs>159</Paragraphs>
  <Slides>41</Slides>
  <Notes>0</Notes>
  <HiddenSlides>0</HiddenSlides>
  <MMClips>0</MMClips>
  <ScaleCrop>false</ScaleCrop>
  <HeadingPairs>
    <vt:vector size="4" baseType="variant">
      <vt:variant>
        <vt:lpstr>Thème</vt:lpstr>
      </vt:variant>
      <vt:variant>
        <vt:i4>1</vt:i4>
      </vt:variant>
      <vt:variant>
        <vt:lpstr>Titres des diapositives</vt:lpstr>
      </vt:variant>
      <vt:variant>
        <vt:i4>41</vt:i4>
      </vt:variant>
    </vt:vector>
  </HeadingPairs>
  <TitlesOfParts>
    <vt:vector size="42" baseType="lpstr">
      <vt:lpstr>Oriel</vt:lpstr>
      <vt:lpstr>Diapositive 1</vt:lpstr>
      <vt:lpstr>Diapositive 2</vt:lpstr>
      <vt:lpstr>INTRODUCTION </vt:lpstr>
      <vt:lpstr>Historique</vt:lpstr>
      <vt:lpstr>Diapositive 5</vt:lpstr>
      <vt:lpstr>Diapositive 6</vt:lpstr>
      <vt:lpstr>Règlement </vt:lpstr>
      <vt:lpstr>Diapositive 8</vt:lpstr>
      <vt:lpstr>Diapositive 9</vt:lpstr>
      <vt:lpstr>Diapositive 10</vt:lpstr>
      <vt:lpstr>Diapositive 11</vt:lpstr>
      <vt:lpstr>ESSAIS NULS  </vt:lpstr>
      <vt:lpstr>Diapositive 13</vt:lpstr>
      <vt:lpstr>NOMBRES D’ESSAIS  </vt:lpstr>
      <vt:lpstr>MESURAGE DES SAUTS</vt:lpstr>
      <vt:lpstr>CLASSEMENTS, EX AEQUO </vt:lpstr>
      <vt:lpstr>Analyse Technique du saut en longueur</vt:lpstr>
      <vt:lpstr>Diapositive 18</vt:lpstr>
      <vt:lpstr>Diapositive 19</vt:lpstr>
      <vt:lpstr>Les phases du saut</vt:lpstr>
      <vt:lpstr>Elan</vt:lpstr>
      <vt:lpstr>APPEL </vt:lpstr>
      <vt:lpstr>PHASE AÉRIENNE </vt:lpstr>
      <vt:lpstr>ATTERRISSAGE </vt:lpstr>
      <vt:lpstr>Exercices correctifs</vt:lpstr>
      <vt:lpstr>Phase d’élan </vt:lpstr>
      <vt:lpstr>Phase d’appel </vt:lpstr>
      <vt:lpstr>Phase aérienne </vt:lpstr>
      <vt:lpstr>Phase de réception </vt:lpstr>
      <vt:lpstr>Analyse et traitement didactique du saut en longueur</vt:lpstr>
      <vt:lpstr>Définition :  </vt:lpstr>
      <vt:lpstr>Logique interne :  </vt:lpstr>
      <vt:lpstr>Problème fondamental :  </vt:lpstr>
      <vt:lpstr>Principe et règles d’actions :  </vt:lpstr>
      <vt:lpstr>Enjeux de formation :  </vt:lpstr>
      <vt:lpstr>Diapositive 36</vt:lpstr>
      <vt:lpstr>Diapositive 37</vt:lpstr>
      <vt:lpstr>Diapositive 38</vt:lpstr>
      <vt:lpstr>Diapositive 39</vt:lpstr>
      <vt:lpstr>Niveaux d'apprentissages</vt:lpstr>
      <vt:lpstr>Diapositive 41</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HANDBALL</dc:title>
  <dc:creator>widado</dc:creator>
  <cp:lastModifiedBy>NADIA</cp:lastModifiedBy>
  <cp:revision>58</cp:revision>
  <dcterms:created xsi:type="dcterms:W3CDTF">2014-02-12T06:44:12Z</dcterms:created>
  <dcterms:modified xsi:type="dcterms:W3CDTF">2014-02-27T21:41:57Z</dcterms:modified>
</cp:coreProperties>
</file>