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9144000" cy="6858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14" y="72"/>
      </p:cViewPr>
      <p:guideLst>
        <p:guide orient="horz" pos="28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A21A16-11BA-40A3-9E36-01BA4AC92752}" type="datetimeFigureOut">
              <a:rPr lang="fr-FR" smtClean="0"/>
              <a:t>30/09/2014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0EE16-7591-4386-A0CB-8D6CFE8F04C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9369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0EE16-7591-4386-A0CB-8D6CFE8F04C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3939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9DED466-1982-431B-8C78-BFF3271588B8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11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C1FBA-DBE0-4688-8C45-4885B3AA3BC3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3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A0725B05-A98C-407B-A167-F9F6A15E314A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66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0F58CFB-55C7-4736-B8EC-5BAA281A9695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95558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C8A365D-A281-4FC7-8EED-2776A0076B4E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862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53F59-9AAB-4ACC-8ACE-243023E65097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28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4862-5C67-4EFF-A793-A717A8A4F92D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30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B331-9AD1-4E3F-A85F-E178F8B10306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12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7A16517-A778-496B-9381-E9263EFEB343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573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497E8-A9FF-48AB-B84F-C741DD9BF0D7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741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928E677D-86CF-4979-AC43-9AC481696600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2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C329-0C67-45B3-B5FD-7BC1D4C2979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736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EEE7-73D8-4012-9FBF-C9059056BA32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7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FCBA2-CF68-4463-A17A-0032585EE6F3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324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9DAD7-694E-413A-A0DE-39D4EF09B7B0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3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88BB-6448-4573-AF69-330CF67E950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351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9F213-BA9C-43C2-A1D9-4DFAAA3B8390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78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08760-C6F5-4B00-ACBF-3C955643460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0652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</p:sldLayoutIdLst>
  <p:hf hd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2" name="object 12"/>
          <p:cNvSpPr/>
          <p:nvPr/>
        </p:nvSpPr>
        <p:spPr>
          <a:xfrm>
            <a:off x="1589087" y="69850"/>
            <a:ext cx="9013888" cy="6691312"/>
          </a:xfrm>
          <a:custGeom>
            <a:avLst/>
            <a:gdLst/>
            <a:ahLst/>
            <a:cxnLst/>
            <a:rect l="l" t="t" r="r" b="b"/>
            <a:pathLst>
              <a:path w="9013888" h="6691312">
                <a:moveTo>
                  <a:pt x="0" y="329819"/>
                </a:moveTo>
                <a:lnTo>
                  <a:pt x="4316" y="276329"/>
                </a:lnTo>
                <a:lnTo>
                  <a:pt x="16814" y="225584"/>
                </a:lnTo>
                <a:lnTo>
                  <a:pt x="36813" y="178264"/>
                </a:lnTo>
                <a:lnTo>
                  <a:pt x="63635" y="135047"/>
                </a:lnTo>
                <a:lnTo>
                  <a:pt x="96600" y="96615"/>
                </a:lnTo>
                <a:lnTo>
                  <a:pt x="135031" y="63646"/>
                </a:lnTo>
                <a:lnTo>
                  <a:pt x="178247" y="36820"/>
                </a:lnTo>
                <a:lnTo>
                  <a:pt x="225569" y="16817"/>
                </a:lnTo>
                <a:lnTo>
                  <a:pt x="276320" y="4317"/>
                </a:lnTo>
                <a:lnTo>
                  <a:pt x="329819" y="0"/>
                </a:lnTo>
                <a:lnTo>
                  <a:pt x="8684069" y="0"/>
                </a:lnTo>
                <a:lnTo>
                  <a:pt x="8737559" y="4317"/>
                </a:lnTo>
                <a:lnTo>
                  <a:pt x="8788303" y="16817"/>
                </a:lnTo>
                <a:lnTo>
                  <a:pt x="8835624" y="36820"/>
                </a:lnTo>
                <a:lnTo>
                  <a:pt x="8878840" y="63646"/>
                </a:lnTo>
                <a:lnTo>
                  <a:pt x="8917273" y="96615"/>
                </a:lnTo>
                <a:lnTo>
                  <a:pt x="8950242" y="135047"/>
                </a:lnTo>
                <a:lnTo>
                  <a:pt x="8977067" y="178264"/>
                </a:lnTo>
                <a:lnTo>
                  <a:pt x="8997070" y="225584"/>
                </a:lnTo>
                <a:lnTo>
                  <a:pt x="9009570" y="276329"/>
                </a:lnTo>
                <a:lnTo>
                  <a:pt x="9013888" y="329819"/>
                </a:lnTo>
                <a:lnTo>
                  <a:pt x="9013888" y="6361493"/>
                </a:lnTo>
                <a:lnTo>
                  <a:pt x="9009570" y="6414992"/>
                </a:lnTo>
                <a:lnTo>
                  <a:pt x="8997070" y="6465742"/>
                </a:lnTo>
                <a:lnTo>
                  <a:pt x="8977067" y="6513065"/>
                </a:lnTo>
                <a:lnTo>
                  <a:pt x="8950242" y="6556281"/>
                </a:lnTo>
                <a:lnTo>
                  <a:pt x="8917273" y="6594711"/>
                </a:lnTo>
                <a:lnTo>
                  <a:pt x="8878840" y="6627677"/>
                </a:lnTo>
                <a:lnTo>
                  <a:pt x="8835624" y="6654499"/>
                </a:lnTo>
                <a:lnTo>
                  <a:pt x="8788303" y="6674498"/>
                </a:lnTo>
                <a:lnTo>
                  <a:pt x="8737559" y="6686995"/>
                </a:lnTo>
                <a:lnTo>
                  <a:pt x="8684069" y="6691312"/>
                </a:lnTo>
                <a:lnTo>
                  <a:pt x="329819" y="6691312"/>
                </a:lnTo>
                <a:lnTo>
                  <a:pt x="276320" y="6686995"/>
                </a:lnTo>
                <a:lnTo>
                  <a:pt x="225569" y="6674498"/>
                </a:lnTo>
                <a:lnTo>
                  <a:pt x="178247" y="6654499"/>
                </a:lnTo>
                <a:lnTo>
                  <a:pt x="135031" y="6627677"/>
                </a:lnTo>
                <a:lnTo>
                  <a:pt x="96600" y="6594711"/>
                </a:lnTo>
                <a:lnTo>
                  <a:pt x="63635" y="6556281"/>
                </a:lnTo>
                <a:lnTo>
                  <a:pt x="36813" y="6513065"/>
                </a:lnTo>
                <a:lnTo>
                  <a:pt x="16814" y="6465742"/>
                </a:lnTo>
                <a:lnTo>
                  <a:pt x="4316" y="6414992"/>
                </a:lnTo>
                <a:lnTo>
                  <a:pt x="0" y="6361493"/>
                </a:lnTo>
                <a:lnTo>
                  <a:pt x="0" y="329819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3" name="object 13"/>
          <p:cNvSpPr/>
          <p:nvPr/>
        </p:nvSpPr>
        <p:spPr>
          <a:xfrm>
            <a:off x="1587501" y="1517651"/>
            <a:ext cx="9020175" cy="1458849"/>
          </a:xfrm>
          <a:custGeom>
            <a:avLst/>
            <a:gdLst/>
            <a:ahLst/>
            <a:cxnLst/>
            <a:rect l="l" t="t" r="r" b="b"/>
            <a:pathLst>
              <a:path w="9020175" h="1458849">
                <a:moveTo>
                  <a:pt x="0" y="1458849"/>
                </a:moveTo>
                <a:lnTo>
                  <a:pt x="9020175" y="1458849"/>
                </a:lnTo>
                <a:lnTo>
                  <a:pt x="9020175" y="0"/>
                </a:lnTo>
                <a:lnTo>
                  <a:pt x="0" y="0"/>
                </a:lnTo>
                <a:lnTo>
                  <a:pt x="0" y="1458849"/>
                </a:lnTo>
                <a:close/>
              </a:path>
            </a:pathLst>
          </a:custGeom>
          <a:solidFill>
            <a:srgbClr val="D24717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1587501" y="1397000"/>
            <a:ext cx="9020175" cy="120650"/>
          </a:xfrm>
          <a:custGeom>
            <a:avLst/>
            <a:gdLst/>
            <a:ahLst/>
            <a:cxnLst/>
            <a:rect l="l" t="t" r="r" b="b"/>
            <a:pathLst>
              <a:path w="9020175" h="120650">
                <a:moveTo>
                  <a:pt x="0" y="120650"/>
                </a:moveTo>
                <a:lnTo>
                  <a:pt x="9020175" y="120650"/>
                </a:lnTo>
                <a:lnTo>
                  <a:pt x="9020175" y="0"/>
                </a:lnTo>
                <a:lnTo>
                  <a:pt x="0" y="0"/>
                </a:lnTo>
                <a:lnTo>
                  <a:pt x="0" y="120650"/>
                </a:lnTo>
                <a:close/>
              </a:path>
            </a:pathLst>
          </a:custGeom>
          <a:solidFill>
            <a:srgbClr val="E6B0AB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15" name="object 15"/>
          <p:cNvSpPr/>
          <p:nvPr/>
        </p:nvSpPr>
        <p:spPr>
          <a:xfrm>
            <a:off x="1587501" y="2976627"/>
            <a:ext cx="9020175" cy="111125"/>
          </a:xfrm>
          <a:custGeom>
            <a:avLst/>
            <a:gdLst/>
            <a:ahLst/>
            <a:cxnLst/>
            <a:rect l="l" t="t" r="r" b="b"/>
            <a:pathLst>
              <a:path w="9020175" h="111125">
                <a:moveTo>
                  <a:pt x="0" y="111125"/>
                </a:moveTo>
                <a:lnTo>
                  <a:pt x="9020175" y="111125"/>
                </a:lnTo>
                <a:lnTo>
                  <a:pt x="9020175" y="0"/>
                </a:lnTo>
                <a:lnTo>
                  <a:pt x="0" y="0"/>
                </a:lnTo>
                <a:lnTo>
                  <a:pt x="0" y="111125"/>
                </a:lnTo>
                <a:close/>
              </a:path>
            </a:pathLst>
          </a:custGeom>
          <a:solidFill>
            <a:srgbClr val="918485"/>
          </a:solid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2044701" y="3605695"/>
            <a:ext cx="8045145" cy="173253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025"/>
              </a:lnSpc>
              <a:spcBef>
                <a:spcPts val="201"/>
              </a:spcBef>
            </a:pPr>
            <a:r>
              <a:rPr sz="5400" baseline="3939" dirty="0">
                <a:solidFill>
                  <a:schemeClr val="bg1"/>
                </a:solidFill>
                <a:latin typeface="Arial Black"/>
                <a:cs typeface="Arial Black"/>
              </a:rPr>
              <a:t>Planifier l’enseignement en E</a:t>
            </a:r>
            <a:r>
              <a:rPr sz="5400" spc="4" baseline="3939" dirty="0">
                <a:solidFill>
                  <a:schemeClr val="bg1"/>
                </a:solidFill>
                <a:latin typeface="Arial Black"/>
                <a:cs typeface="Arial Black"/>
              </a:rPr>
              <a:t>P</a:t>
            </a:r>
            <a:r>
              <a:rPr sz="5400" baseline="3939" dirty="0">
                <a:solidFill>
                  <a:schemeClr val="bg1"/>
                </a:solidFill>
                <a:latin typeface="Arial Black"/>
                <a:cs typeface="Arial Black"/>
              </a:rPr>
              <a:t>S</a:t>
            </a:r>
            <a:endParaRPr sz="3600" dirty="0">
              <a:solidFill>
                <a:schemeClr val="bg1"/>
              </a:solidFill>
              <a:latin typeface="Arial Black"/>
              <a:cs typeface="Arial Black"/>
            </a:endParaRPr>
          </a:p>
          <a:p>
            <a:pPr marL="2224890" marR="1987500" algn="ctr">
              <a:lnSpc>
                <a:spcPts val="4920"/>
              </a:lnSpc>
              <a:spcBef>
                <a:spcPts val="44"/>
              </a:spcBef>
            </a:pPr>
            <a:r>
              <a:rPr sz="5400" b="1" baseline="1969" dirty="0">
                <a:solidFill>
                  <a:schemeClr val="bg1"/>
                </a:solidFill>
                <a:latin typeface="Arial Black"/>
                <a:cs typeface="Arial Black"/>
              </a:rPr>
              <a:t>P</a:t>
            </a:r>
            <a:r>
              <a:rPr sz="5400" b="1" spc="59" baseline="1969" dirty="0">
                <a:solidFill>
                  <a:schemeClr val="bg1"/>
                </a:solidFill>
                <a:latin typeface="Arial Black"/>
                <a:cs typeface="Arial Black"/>
              </a:rPr>
              <a:t>r</a:t>
            </a:r>
            <a:r>
              <a:rPr sz="5400" b="1" baseline="1969" dirty="0">
                <a:solidFill>
                  <a:schemeClr val="bg1"/>
                </a:solidFill>
                <a:latin typeface="Arial Black"/>
                <a:cs typeface="Arial Black"/>
              </a:rPr>
              <a:t>ojet </a:t>
            </a:r>
            <a:r>
              <a:rPr sz="5400" b="1" spc="-9" baseline="1969" dirty="0">
                <a:solidFill>
                  <a:schemeClr val="bg1"/>
                </a:solidFill>
                <a:latin typeface="Arial Black"/>
                <a:cs typeface="Arial Black"/>
              </a:rPr>
              <a:t>d</a:t>
            </a:r>
            <a:r>
              <a:rPr sz="5400" b="1" baseline="1969" dirty="0">
                <a:solidFill>
                  <a:schemeClr val="bg1"/>
                </a:solidFill>
                <a:latin typeface="Arial Black"/>
                <a:cs typeface="Arial Black"/>
              </a:rPr>
              <a:t>e </a:t>
            </a:r>
            <a:r>
              <a:rPr sz="5400" b="1" spc="-64" baseline="1969" dirty="0">
                <a:solidFill>
                  <a:schemeClr val="bg1"/>
                </a:solidFill>
                <a:latin typeface="Arial Black"/>
                <a:cs typeface="Arial Black"/>
              </a:rPr>
              <a:t>cy</a:t>
            </a:r>
            <a:r>
              <a:rPr sz="5400" b="1" spc="-94" baseline="1969" dirty="0">
                <a:solidFill>
                  <a:schemeClr val="bg1"/>
                </a:solidFill>
                <a:latin typeface="Arial Black"/>
                <a:cs typeface="Arial Black"/>
              </a:rPr>
              <a:t>c</a:t>
            </a:r>
            <a:r>
              <a:rPr sz="5400" b="1" baseline="1969" dirty="0">
                <a:solidFill>
                  <a:schemeClr val="bg1"/>
                </a:solidFill>
                <a:latin typeface="Arial Black"/>
                <a:cs typeface="Arial Black"/>
              </a:rPr>
              <a:t>le</a:t>
            </a:r>
            <a:endParaRPr sz="3600" dirty="0">
              <a:solidFill>
                <a:schemeClr val="bg1"/>
              </a:solidFill>
              <a:latin typeface="Arial Black"/>
              <a:cs typeface="Arial Black"/>
            </a:endParaRPr>
          </a:p>
          <a:p>
            <a:pPr marL="1244599" marR="1009622" algn="ctr">
              <a:lnSpc>
                <a:spcPts val="4695"/>
              </a:lnSpc>
            </a:pPr>
            <a:r>
              <a:rPr sz="3600" b="1" dirty="0">
                <a:solidFill>
                  <a:schemeClr val="bg1"/>
                </a:solidFill>
                <a:latin typeface="Arial Black"/>
                <a:cs typeface="Arial Black"/>
              </a:rPr>
              <a:t>P</a:t>
            </a:r>
            <a:r>
              <a:rPr sz="3600" b="1" spc="59" dirty="0">
                <a:solidFill>
                  <a:schemeClr val="bg1"/>
                </a:solidFill>
                <a:latin typeface="Arial Black"/>
                <a:cs typeface="Arial Black"/>
              </a:rPr>
              <a:t>r</a:t>
            </a:r>
            <a:r>
              <a:rPr sz="3600" b="1" dirty="0">
                <a:solidFill>
                  <a:schemeClr val="bg1"/>
                </a:solidFill>
                <a:latin typeface="Arial Black"/>
                <a:cs typeface="Arial Black"/>
              </a:rPr>
              <a:t>ojet de leçon en EPS</a:t>
            </a:r>
            <a:endParaRPr sz="3600" dirty="0">
              <a:solidFill>
                <a:schemeClr val="bg1"/>
              </a:solidFill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48113" y="3605696"/>
            <a:ext cx="246227" cy="4825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aseline="1969" dirty="0">
                <a:solidFill>
                  <a:srgbClr val="696363"/>
                </a:solidFill>
                <a:latin typeface="Arial Black"/>
                <a:cs typeface="Arial Black"/>
              </a:rPr>
              <a:t>:</a:t>
            </a:r>
            <a:endParaRPr sz="3600" dirty="0">
              <a:latin typeface="Arial Black"/>
              <a:cs typeface="Arial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32864" y="6349120"/>
            <a:ext cx="156710" cy="203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40"/>
              </a:lnSpc>
              <a:spcBef>
                <a:spcPts val="77"/>
              </a:spcBef>
            </a:pPr>
            <a:r>
              <a:rPr sz="1400" dirty="0">
                <a:solidFill>
                  <a:srgbClr val="FFFFFF"/>
                </a:solidFill>
                <a:latin typeface="Franklin Gothic Book"/>
                <a:cs typeface="Franklin Gothic Book"/>
              </a:rPr>
              <a:t>1</a:t>
            </a: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87501" y="1397000"/>
            <a:ext cx="9020175" cy="1206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950"/>
              </a:lnSpc>
            </a:pPr>
            <a:endParaRPr sz="950" dirty="0"/>
          </a:p>
        </p:txBody>
      </p:sp>
      <p:sp>
        <p:nvSpPr>
          <p:cNvPr id="3" name="object 3"/>
          <p:cNvSpPr txBox="1"/>
          <p:nvPr/>
        </p:nvSpPr>
        <p:spPr>
          <a:xfrm>
            <a:off x="1587501" y="1517650"/>
            <a:ext cx="9020175" cy="1458912"/>
          </a:xfrm>
          <a:prstGeom prst="rect">
            <a:avLst/>
          </a:prstGeom>
          <a:solidFill>
            <a:srgbClr val="7030A0"/>
          </a:solidFill>
        </p:spPr>
        <p:txBody>
          <a:bodyPr wrap="square" lIns="0" tIns="0" rIns="0" bIns="0" rtlCol="0">
            <a:noAutofit/>
          </a:bodyPr>
          <a:lstStyle/>
          <a:p>
            <a:pPr marL="2084610" marR="1936960" algn="ctr">
              <a:lnSpc>
                <a:spcPct val="117513"/>
              </a:lnSpc>
              <a:spcBef>
                <a:spcPts val="150"/>
              </a:spcBef>
            </a:pPr>
            <a:r>
              <a:rPr lang="fr-FR" sz="3200" dirty="0" smtClean="0">
                <a:solidFill>
                  <a:srgbClr val="FFFFFF"/>
                </a:solidFill>
                <a:latin typeface="Arial Black"/>
                <a:cs typeface="Arial Black"/>
              </a:rPr>
              <a:t>Planification &amp; </a:t>
            </a:r>
            <a:r>
              <a:rPr sz="3200" dirty="0" err="1" smtClean="0">
                <a:solidFill>
                  <a:srgbClr val="FFFFFF"/>
                </a:solidFill>
                <a:latin typeface="Arial Black"/>
                <a:cs typeface="Arial Black"/>
              </a:rPr>
              <a:t>Didactiq</a:t>
            </a:r>
            <a:r>
              <a:rPr sz="3200" spc="-9" dirty="0" err="1" smtClean="0">
                <a:solidFill>
                  <a:srgbClr val="FFFFFF"/>
                </a:solidFill>
                <a:latin typeface="Arial Black"/>
                <a:cs typeface="Arial Black"/>
              </a:rPr>
              <a:t>u</a:t>
            </a:r>
            <a:r>
              <a:rPr sz="3200" dirty="0" err="1" smtClean="0">
                <a:solidFill>
                  <a:srgbClr val="FFFFFF"/>
                </a:solidFill>
                <a:latin typeface="Arial Black"/>
                <a:cs typeface="Arial Black"/>
              </a:rPr>
              <a:t>e</a:t>
            </a:r>
            <a:r>
              <a:rPr sz="3200" dirty="0" smtClean="0">
                <a:solidFill>
                  <a:srgbClr val="FFFFFF"/>
                </a:solidFill>
                <a:latin typeface="Arial Black"/>
                <a:cs typeface="Arial Black"/>
              </a:rPr>
              <a:t> </a:t>
            </a:r>
            <a:r>
              <a:rPr lang="fr-FR" sz="3200" dirty="0" smtClean="0">
                <a:solidFill>
                  <a:srgbClr val="FFFFFF"/>
                </a:solidFill>
                <a:latin typeface="Arial Black"/>
                <a:cs typeface="Arial Black"/>
              </a:rPr>
              <a:t>en</a:t>
            </a:r>
            <a:r>
              <a:rPr sz="4400" dirty="0" smtClean="0">
                <a:solidFill>
                  <a:srgbClr val="FFFFFF"/>
                </a:solidFill>
                <a:latin typeface="Arial Black"/>
                <a:cs typeface="Arial Black"/>
              </a:rPr>
              <a:t> EPS</a:t>
            </a:r>
            <a:endParaRPr sz="4400" dirty="0">
              <a:latin typeface="Arial Black"/>
              <a:cs typeface="Arial Blac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587501" y="2976562"/>
            <a:ext cx="9020175" cy="1111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850"/>
              </a:lnSpc>
              <a:spcBef>
                <a:spcPts val="25"/>
              </a:spcBef>
            </a:pPr>
            <a:endParaRPr sz="85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28ECD-BDB2-4920-B98A-36F1EB184F47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3248447" y="6381422"/>
            <a:ext cx="7772400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PLANIFICATION &amp; DIDACTIQUE EN E.P.S. CRMEF TAZA 2014/2015 PAR MR. AKKAOUI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70278" y="1612509"/>
            <a:ext cx="8209197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050" spc="-4" baseline="7786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4800" b="1" baseline="6362" dirty="0">
                <a:latin typeface="Perpetua"/>
                <a:cs typeface="Perpetua"/>
              </a:rPr>
              <a:t>Dès l’él</a:t>
            </a:r>
            <a:r>
              <a:rPr sz="4800" b="1" spc="-54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bor</a:t>
            </a:r>
            <a:r>
              <a:rPr sz="4800" b="1" spc="-44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tion</a:t>
            </a:r>
            <a:r>
              <a:rPr sz="4800" b="1" spc="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du </a:t>
            </a:r>
            <a:r>
              <a:rPr sz="4800" b="1" spc="50" baseline="6362" dirty="0">
                <a:latin typeface="Perpetua"/>
                <a:cs typeface="Perpetua"/>
              </a:rPr>
              <a:t>c</a:t>
            </a:r>
            <a:r>
              <a:rPr sz="4800" b="1" baseline="6362" dirty="0">
                <a:latin typeface="Perpetua"/>
                <a:cs typeface="Perpetua"/>
              </a:rPr>
              <a:t>ycle :</a:t>
            </a:r>
            <a:r>
              <a:rPr sz="4800" b="1" spc="-12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trame</a:t>
            </a:r>
            <a:r>
              <a:rPr sz="4800" b="1" spc="-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gén</a:t>
            </a:r>
            <a:r>
              <a:rPr sz="4800" b="1" spc="-14" baseline="6362" dirty="0">
                <a:latin typeface="Perpetua"/>
                <a:cs typeface="Perpetua"/>
              </a:rPr>
              <a:t>é</a:t>
            </a:r>
            <a:r>
              <a:rPr sz="4800" b="1" baseline="6362" dirty="0">
                <a:latin typeface="Perpetua"/>
                <a:cs typeface="Perpetua"/>
              </a:rPr>
              <a:t>rale de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13178" y="2051456"/>
            <a:ext cx="391891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la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10211" y="2051456"/>
            <a:ext cx="6730969" cy="8714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40"/>
              </a:lnSpc>
              <a:spcBef>
                <a:spcPts val="172"/>
              </a:spcBef>
            </a:pPr>
            <a:r>
              <a:rPr sz="4800" b="1" baseline="6362" dirty="0">
                <a:latin typeface="Perpetua"/>
                <a:cs typeface="Perpetua"/>
              </a:rPr>
              <a:t>suc</a:t>
            </a:r>
            <a:r>
              <a:rPr sz="4800" b="1" spc="-14" baseline="6362" dirty="0">
                <a:latin typeface="Perpetua"/>
                <a:cs typeface="Perpetua"/>
              </a:rPr>
              <a:t>c</a:t>
            </a:r>
            <a:r>
              <a:rPr sz="4800" b="1" baseline="6362" dirty="0">
                <a:latin typeface="Perpetua"/>
                <a:cs typeface="Perpetua"/>
              </a:rPr>
              <a:t>ession</a:t>
            </a:r>
            <a:r>
              <a:rPr sz="4800" b="1" spc="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des leço</a:t>
            </a:r>
            <a:r>
              <a:rPr sz="4800" b="1" spc="-14" baseline="6362" dirty="0">
                <a:latin typeface="Perpetua"/>
                <a:cs typeface="Perpetua"/>
              </a:rPr>
              <a:t>n</a:t>
            </a:r>
            <a:r>
              <a:rPr sz="4800" b="1" baseline="6362" dirty="0">
                <a:latin typeface="Perpetua"/>
                <a:cs typeface="Perpetua"/>
              </a:rPr>
              <a:t>s </a:t>
            </a:r>
            <a:r>
              <a:rPr sz="4800" b="1" spc="4" baseline="6362" dirty="0">
                <a:latin typeface="Perpetua"/>
                <a:cs typeface="Perpetua"/>
              </a:rPr>
              <a:t>(</a:t>
            </a:r>
            <a:r>
              <a:rPr sz="4800" b="1" baseline="6362" dirty="0">
                <a:latin typeface="Perpetua"/>
                <a:cs typeface="Perpetua"/>
              </a:rPr>
              <a:t>lo</a:t>
            </a:r>
            <a:r>
              <a:rPr sz="4800" b="1" spc="54" baseline="6362" dirty="0">
                <a:latin typeface="Perpetua"/>
                <a:cs typeface="Perpetua"/>
              </a:rPr>
              <a:t>g</a:t>
            </a:r>
            <a:r>
              <a:rPr sz="4800" b="1" baseline="6362" dirty="0">
                <a:latin typeface="Perpetua"/>
                <a:cs typeface="Perpetua"/>
              </a:rPr>
              <a:t>ique</a:t>
            </a:r>
            <a:r>
              <a:rPr sz="4800" b="1" spc="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à p</a:t>
            </a:r>
            <a:r>
              <a:rPr sz="4800" b="1" spc="44" baseline="6362" dirty="0">
                <a:latin typeface="Perpetua"/>
                <a:cs typeface="Perpetua"/>
              </a:rPr>
              <a:t>r</a:t>
            </a:r>
            <a:r>
              <a:rPr sz="4800" b="1" baseline="6362" dirty="0">
                <a:latin typeface="Perpetua"/>
                <a:cs typeface="Perpetua"/>
              </a:rPr>
              <a:t>io</a:t>
            </a:r>
            <a:r>
              <a:rPr sz="4800" b="1" spc="50" baseline="6362" dirty="0">
                <a:latin typeface="Perpetua"/>
                <a:cs typeface="Perpetua"/>
              </a:rPr>
              <a:t>r</a:t>
            </a:r>
            <a:r>
              <a:rPr sz="4800" b="1" baseline="6362" dirty="0">
                <a:latin typeface="Perpetua"/>
                <a:cs typeface="Perpetua"/>
              </a:rPr>
              <a:t>i</a:t>
            </a:r>
            <a:endParaRPr sz="3200">
              <a:latin typeface="Perpetua"/>
              <a:cs typeface="Perpetua"/>
            </a:endParaRPr>
          </a:p>
          <a:p>
            <a:pPr marL="1900422" marR="61081">
              <a:lnSpc>
                <a:spcPts val="3425"/>
              </a:lnSpc>
            </a:pPr>
            <a:r>
              <a:rPr sz="4800" b="1" baseline="6362" dirty="0">
                <a:latin typeface="Perpetua"/>
                <a:cs typeface="Perpetua"/>
              </a:rPr>
              <a:t>pro</a:t>
            </a:r>
            <a:r>
              <a:rPr sz="4800" b="1" spc="54" baseline="6362" dirty="0">
                <a:latin typeface="Perpetua"/>
                <a:cs typeface="Perpetua"/>
              </a:rPr>
              <a:t>g</a:t>
            </a:r>
            <a:r>
              <a:rPr sz="4800" b="1" baseline="6362" dirty="0">
                <a:latin typeface="Perpetua"/>
                <a:cs typeface="Perpetua"/>
              </a:rPr>
              <a:t>rès</a:t>
            </a:r>
            <a:r>
              <a:rPr sz="4800" b="1" spc="19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à r</a:t>
            </a:r>
            <a:r>
              <a:rPr sz="4800" b="1" spc="-14" baseline="6362" dirty="0">
                <a:latin typeface="Perpetua"/>
                <a:cs typeface="Perpetua"/>
              </a:rPr>
              <a:t>é</a:t>
            </a:r>
            <a:r>
              <a:rPr sz="4800" b="1" baseline="6362" dirty="0">
                <a:latin typeface="Perpetua"/>
                <a:cs typeface="Perpetua"/>
              </a:rPr>
              <a:t>aliser)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52761" y="2051456"/>
            <a:ext cx="659522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des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46832" y="3526741"/>
            <a:ext cx="5873313" cy="5331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200"/>
              </a:lnSpc>
              <a:spcBef>
                <a:spcPts val="210"/>
              </a:spcBef>
            </a:pPr>
            <a:r>
              <a:rPr sz="5100" spc="4" baseline="7066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Pr</a:t>
            </a:r>
            <a:r>
              <a:rPr sz="6000" b="1" spc="-14" baseline="5817" dirty="0">
                <a:solidFill>
                  <a:srgbClr val="FF0000"/>
                </a:solidFill>
                <a:latin typeface="Perpetua"/>
                <a:cs typeface="Perpetua"/>
              </a:rPr>
              <a:t>o</a:t>
            </a:r>
            <a:r>
              <a:rPr sz="6000" b="1" spc="79" baseline="5817" dirty="0">
                <a:solidFill>
                  <a:srgbClr val="FF0000"/>
                </a:solidFill>
                <a:latin typeface="Perpetua"/>
                <a:cs typeface="Perpetua"/>
              </a:rPr>
              <a:t>g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ression</a:t>
            </a:r>
            <a:r>
              <a:rPr sz="6000" b="1" spc="-36" baseline="5817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et co</a:t>
            </a:r>
            <a:r>
              <a:rPr sz="6000" b="1" spc="-14" baseline="5817" dirty="0">
                <a:solidFill>
                  <a:srgbClr val="FF0000"/>
                </a:solidFill>
                <a:latin typeface="Perpetua"/>
                <a:cs typeface="Perpetua"/>
              </a:rPr>
              <a:t>h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ére</a:t>
            </a:r>
            <a:r>
              <a:rPr sz="6000" b="1" spc="-14" baseline="5817" dirty="0">
                <a:solidFill>
                  <a:srgbClr val="FF0000"/>
                </a:solidFill>
                <a:latin typeface="Perpetua"/>
                <a:cs typeface="Perpetua"/>
              </a:rPr>
              <a:t>n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ce</a:t>
            </a:r>
            <a:endParaRPr sz="40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16477" y="4075599"/>
            <a:ext cx="2920120" cy="532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5"/>
              </a:lnSpc>
              <a:spcBef>
                <a:spcPts val="209"/>
              </a:spcBef>
            </a:pP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pédago</a:t>
            </a:r>
            <a:r>
              <a:rPr sz="6000" b="1" spc="89" baseline="5817" dirty="0">
                <a:solidFill>
                  <a:srgbClr val="FF0000"/>
                </a:solidFill>
                <a:latin typeface="Perpetua"/>
                <a:cs typeface="Perpetua"/>
              </a:rPr>
              <a:t>g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ique</a:t>
            </a:r>
            <a:endParaRPr sz="40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46735" y="4075599"/>
            <a:ext cx="2276364" cy="532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4195"/>
              </a:lnSpc>
              <a:spcBef>
                <a:spcPts val="209"/>
              </a:spcBef>
            </a:pP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inter</a:t>
            </a:r>
            <a:r>
              <a:rPr sz="6000" b="1" spc="44" baseline="5817" dirty="0">
                <a:solidFill>
                  <a:srgbClr val="FF0000"/>
                </a:solidFill>
                <a:latin typeface="Perpetua"/>
                <a:cs typeface="Perpetua"/>
              </a:rPr>
              <a:t>c</a:t>
            </a:r>
            <a:r>
              <a:rPr sz="6000" b="1" baseline="5817" dirty="0">
                <a:solidFill>
                  <a:srgbClr val="FF0000"/>
                </a:solidFill>
                <a:latin typeface="Perpetua"/>
                <a:cs typeface="Perpetua"/>
              </a:rPr>
              <a:t>ycle</a:t>
            </a:r>
            <a:endParaRPr sz="4000">
              <a:latin typeface="Perpetua"/>
              <a:cs typeface="Perpetua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CC293-C6ED-4971-A85E-2A46D8E3639D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059940" y="920505"/>
            <a:ext cx="6419876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9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C</a:t>
            </a:r>
            <a:r>
              <a:rPr sz="4200" b="1" u="heavy" spc="-9" baseline="6232" dirty="0">
                <a:latin typeface="Perpetua"/>
                <a:cs typeface="Perpetua"/>
              </a:rPr>
              <a:t>o</a:t>
            </a:r>
            <a:r>
              <a:rPr sz="4200" b="1" u="heavy" baseline="6232" dirty="0">
                <a:latin typeface="Perpetua"/>
                <a:cs typeface="Perpetua"/>
              </a:rPr>
              <a:t>hér</a:t>
            </a:r>
            <a:r>
              <a:rPr sz="4200" b="1" u="heavy" spc="-9" baseline="6232" dirty="0">
                <a:latin typeface="Perpetua"/>
                <a:cs typeface="Perpetua"/>
              </a:rPr>
              <a:t>e</a:t>
            </a:r>
            <a:r>
              <a:rPr sz="4200" b="1" u="heavy" baseline="6232" dirty="0">
                <a:latin typeface="Perpetua"/>
                <a:cs typeface="Perpetua"/>
              </a:rPr>
              <a:t>nce</a:t>
            </a:r>
            <a:r>
              <a:rPr sz="4200" b="1" u="heavy" spc="8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intr</a:t>
            </a:r>
            <a:r>
              <a:rPr sz="4200" b="1" u="heavy" spc="4" baseline="6232" dirty="0">
                <a:latin typeface="Perpetua"/>
                <a:cs typeface="Perpetua"/>
              </a:rPr>
              <a:t>a</a:t>
            </a:r>
            <a:r>
              <a:rPr sz="4200" b="1" u="heavy" baseline="6232" dirty="0">
                <a:latin typeface="Perpetua"/>
                <a:cs typeface="Perpetua"/>
              </a:rPr>
              <a:t>-</a:t>
            </a:r>
            <a:r>
              <a:rPr sz="4200" b="1" u="heavy" spc="39" baseline="6232" dirty="0">
                <a:latin typeface="Perpetua"/>
                <a:cs typeface="Perpetua"/>
              </a:rPr>
              <a:t>c</a:t>
            </a:r>
            <a:r>
              <a:rPr sz="4200" b="1" u="heavy" baseline="6232" dirty="0">
                <a:latin typeface="Perpetua"/>
                <a:cs typeface="Perpetua"/>
              </a:rPr>
              <a:t>ycle</a:t>
            </a:r>
            <a:r>
              <a:rPr sz="4200" b="1" spc="-2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104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ntre</a:t>
            </a:r>
            <a:r>
              <a:rPr sz="4200" b="1" spc="-1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séan</a:t>
            </a:r>
            <a:r>
              <a:rPr sz="4200" b="1" spc="-1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468726" y="920505"/>
            <a:ext cx="497369" cy="8074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772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du</a:t>
            </a:r>
            <a:endParaRPr sz="2800">
              <a:latin typeface="Perpetua"/>
              <a:cs typeface="Perpetua"/>
            </a:endParaRPr>
          </a:p>
          <a:p>
            <a:pPr marL="12700" marR="53309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et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966021" y="920505"/>
            <a:ext cx="982125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même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32736" y="1347444"/>
            <a:ext cx="6133942" cy="1234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spc="3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</a:t>
            </a:r>
            <a:r>
              <a:rPr sz="4200" b="1" spc="-6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</a:t>
            </a:r>
            <a:r>
              <a:rPr sz="4200" b="1" spc="3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</a:t>
            </a:r>
            <a:r>
              <a:rPr sz="4200" b="1" spc="-7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= «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spc="5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ie</a:t>
            </a:r>
            <a:r>
              <a:rPr sz="4200" b="1" spc="-2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lo</a:t>
            </a:r>
            <a:r>
              <a:rPr sz="4200" b="1" spc="59" baseline="6232" dirty="0">
                <a:latin typeface="Perpetua"/>
                <a:cs typeface="Perpetua"/>
              </a:rPr>
              <a:t>g</a:t>
            </a:r>
            <a:r>
              <a:rPr sz="4200" b="1" baseline="6232" dirty="0">
                <a:latin typeface="Perpetua"/>
                <a:cs typeface="Perpetua"/>
              </a:rPr>
              <a:t>iq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e,</a:t>
            </a:r>
            <a:r>
              <a:rPr sz="4200" b="1" spc="-14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</a:t>
            </a:r>
            <a:r>
              <a:rPr sz="4200" b="1" spc="-9" baseline="6232" dirty="0">
                <a:latin typeface="Perpetua"/>
                <a:cs typeface="Perpetua"/>
              </a:rPr>
              <a:t>h</a:t>
            </a:r>
            <a:r>
              <a:rPr sz="4200" b="1" baseline="6232" dirty="0">
                <a:latin typeface="Perpetua"/>
                <a:cs typeface="Perpetua"/>
              </a:rPr>
              <a:t>érente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ct val="95499"/>
              </a:lnSpc>
            </a:pPr>
            <a:r>
              <a:rPr sz="2800" b="1" dirty="0">
                <a:latin typeface="Perpetua"/>
                <a:cs typeface="Perpetua"/>
              </a:rPr>
              <a:t>ordo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née</a:t>
            </a:r>
            <a:r>
              <a:rPr sz="2800" b="1" spc="-3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d’actes</a:t>
            </a:r>
            <a:r>
              <a:rPr sz="2800" b="1" spc="-8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d’ens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ignement</a:t>
            </a:r>
            <a:r>
              <a:rPr sz="2800" b="1" spc="-16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ou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190"/>
              </a:lnSpc>
              <a:spcBef>
                <a:spcPts val="314"/>
              </a:spcBef>
            </a:pPr>
            <a:r>
              <a:rPr sz="4200" b="1" baseline="5194" dirty="0">
                <a:latin typeface="Perpetua"/>
                <a:cs typeface="Perpetua"/>
              </a:rPr>
              <a:t>d’</a:t>
            </a:r>
            <a:r>
              <a:rPr sz="4200" b="1" spc="-50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p</a:t>
            </a:r>
            <a:r>
              <a:rPr sz="4200" b="1" spc="-14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renti</a:t>
            </a:r>
            <a:r>
              <a:rPr sz="4200" b="1" spc="-9" baseline="5194" dirty="0">
                <a:latin typeface="Perpetua"/>
                <a:cs typeface="Perpetua"/>
              </a:rPr>
              <a:t>s</a:t>
            </a:r>
            <a:r>
              <a:rPr sz="4200" b="1" baseline="5194" dirty="0">
                <a:latin typeface="Perpetua"/>
                <a:cs typeface="Perpetua"/>
              </a:rPr>
              <a:t>sage</a:t>
            </a:r>
            <a:r>
              <a:rPr sz="4200" b="1" spc="-25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»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(r</a:t>
            </a:r>
            <a:r>
              <a:rPr sz="4200" b="1" spc="-2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vue EPS 217)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1" y="3710060"/>
            <a:ext cx="7530875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9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C</a:t>
            </a:r>
            <a:r>
              <a:rPr sz="4200" b="1" u="heavy" spc="-9" baseline="6232" dirty="0">
                <a:latin typeface="Perpetua"/>
                <a:cs typeface="Perpetua"/>
              </a:rPr>
              <a:t>o</a:t>
            </a:r>
            <a:r>
              <a:rPr sz="4200" b="1" u="heavy" baseline="6232" dirty="0">
                <a:latin typeface="Perpetua"/>
                <a:cs typeface="Perpetua"/>
              </a:rPr>
              <a:t>hér</a:t>
            </a:r>
            <a:r>
              <a:rPr sz="4200" b="1" u="heavy" spc="-9" baseline="6232" dirty="0">
                <a:latin typeface="Perpetua"/>
                <a:cs typeface="Perpetua"/>
              </a:rPr>
              <a:t>e</a:t>
            </a:r>
            <a:r>
              <a:rPr sz="4200" b="1" u="heavy" baseline="6232" dirty="0">
                <a:latin typeface="Perpetua"/>
                <a:cs typeface="Perpetua"/>
              </a:rPr>
              <a:t>nce</a:t>
            </a:r>
            <a:r>
              <a:rPr sz="4200" b="1" u="heavy" spc="8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int</a:t>
            </a:r>
            <a:r>
              <a:rPr sz="4200" b="1" u="heavy" spc="-9" baseline="6232" dirty="0">
                <a:latin typeface="Perpetua"/>
                <a:cs typeface="Perpetua"/>
              </a:rPr>
              <a:t>e</a:t>
            </a:r>
            <a:r>
              <a:rPr sz="4200" b="1" u="heavy" baseline="6232" dirty="0">
                <a:latin typeface="Perpetua"/>
                <a:cs typeface="Perpetua"/>
              </a:rPr>
              <a:t>r</a:t>
            </a:r>
            <a:r>
              <a:rPr sz="4200" b="1" u="heavy" spc="44" baseline="6232" dirty="0">
                <a:latin typeface="Perpetua"/>
                <a:cs typeface="Perpetua"/>
              </a:rPr>
              <a:t>c</a:t>
            </a:r>
            <a:r>
              <a:rPr sz="4200" b="1" u="heavy" baseline="6232" dirty="0">
                <a:latin typeface="Perpetua"/>
                <a:cs typeface="Perpetua"/>
              </a:rPr>
              <a:t>ycle</a:t>
            </a:r>
            <a:r>
              <a:rPr sz="4200" b="1" baseline="6232" dirty="0">
                <a:latin typeface="Perpetua"/>
                <a:cs typeface="Perpetua"/>
              </a:rPr>
              <a:t> :</a:t>
            </a:r>
            <a:r>
              <a:rPr sz="4200" b="1" spc="-11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lie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s de su</a:t>
            </a:r>
            <a:r>
              <a:rPr sz="4200" b="1" spc="-1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ém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nta</a:t>
            </a:r>
            <a:r>
              <a:rPr sz="4200" b="1" spc="5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ité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594390" y="3710060"/>
            <a:ext cx="367816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et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32737" y="4136998"/>
            <a:ext cx="4485875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complém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nta</a:t>
            </a:r>
            <a:r>
              <a:rPr sz="4200" b="1" spc="5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ité</a:t>
            </a:r>
            <a:r>
              <a:rPr sz="4200" b="1" spc="-18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entre</a:t>
            </a:r>
            <a:r>
              <a:rPr sz="4200" b="1" spc="-6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endParaRPr sz="2800">
              <a:latin typeface="Perpetua"/>
              <a:cs typeface="Perpetua"/>
            </a:endParaRPr>
          </a:p>
          <a:p>
            <a:pPr marL="12700" marR="9938">
              <a:lnSpc>
                <a:spcPts val="3190"/>
              </a:lnSpc>
              <a:spcBef>
                <a:spcPts val="158"/>
              </a:spcBef>
            </a:pPr>
            <a:r>
              <a:rPr sz="4200" b="1" spc="5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isq</a:t>
            </a:r>
            <a:r>
              <a:rPr sz="4200" b="1" spc="-9" baseline="5194" dirty="0">
                <a:latin typeface="Perpetua"/>
                <a:cs typeface="Perpetua"/>
              </a:rPr>
              <a:t>u</a:t>
            </a:r>
            <a:r>
              <a:rPr sz="4200" b="1" baseline="5194" dirty="0">
                <a:latin typeface="Perpetua"/>
                <a:cs typeface="Perpetua"/>
              </a:rPr>
              <a:t>e</a:t>
            </a:r>
            <a:r>
              <a:rPr sz="4200" b="1" spc="-1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en</a:t>
            </a:r>
            <a:r>
              <a:rPr sz="4200" b="1" spc="-2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gymnastique</a:t>
            </a:r>
            <a:r>
              <a:rPr sz="4200" b="1" spc="-15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et</a:t>
            </a:r>
            <a:r>
              <a:rPr sz="4200" b="1" spc="9" baseline="5194" dirty="0">
                <a:latin typeface="Perpetua"/>
                <a:cs typeface="Perpetua"/>
              </a:rPr>
              <a:t>c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r>
              <a:rPr sz="4200" b="1" spc="-14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09736" y="4136998"/>
            <a:ext cx="3050867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2642" marR="53263">
              <a:lnSpc>
                <a:spcPts val="3015"/>
              </a:lnSpc>
              <a:spcBef>
                <a:spcPts val="150"/>
              </a:spcBef>
            </a:pPr>
            <a:r>
              <a:rPr sz="4200" b="1" spc="3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ycles</a:t>
            </a:r>
            <a:r>
              <a:rPr sz="4200" b="1" spc="-7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(gestion</a:t>
            </a:r>
            <a:r>
              <a:rPr sz="4200" b="1" spc="-96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du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en</a:t>
            </a:r>
            <a:r>
              <a:rPr sz="4200" b="1" spc="-3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</a:t>
            </a:r>
            <a:r>
              <a:rPr sz="4200" b="1" spc="9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nc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r</a:t>
            </a:r>
            <a:r>
              <a:rPr sz="4200" b="1" spc="-5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3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poi</a:t>
            </a:r>
            <a:r>
              <a:rPr sz="4200" b="1" spc="-4" baseline="5194" dirty="0">
                <a:latin typeface="Perpetua"/>
                <a:cs typeface="Perpetua"/>
              </a:rPr>
              <a:t>d</a:t>
            </a:r>
            <a:r>
              <a:rPr sz="4200" b="1" baseline="5194" dirty="0">
                <a:latin typeface="Perpetua"/>
                <a:cs typeface="Perpetua"/>
              </a:rPr>
              <a:t>s).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65856" y="1047750"/>
            <a:ext cx="81931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3965856" y="3837304"/>
            <a:ext cx="81931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4E5DE-3507-4306-AF33-57EE98C0B8FA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59941" y="992098"/>
            <a:ext cx="7267941" cy="123418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27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rojet 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spc="3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</a:t>
            </a:r>
            <a:r>
              <a:rPr sz="4200" b="1" spc="-61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sa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régul</a:t>
            </a:r>
            <a:r>
              <a:rPr sz="4200" b="1" spc="-1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d’une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leçon</a:t>
            </a:r>
            <a:endParaRPr sz="2800">
              <a:latin typeface="Perpetua"/>
              <a:cs typeface="Perpetua"/>
            </a:endParaRPr>
          </a:p>
          <a:p>
            <a:pPr marL="285496" marR="53263">
              <a:lnSpc>
                <a:spcPct val="95499"/>
              </a:lnSpc>
            </a:pPr>
            <a:r>
              <a:rPr sz="2800" b="1" dirty="0">
                <a:latin typeface="Perpetua"/>
                <a:cs typeface="Perpetua"/>
              </a:rPr>
              <a:t>l’aut</a:t>
            </a:r>
            <a:r>
              <a:rPr sz="2800" b="1" spc="4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2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sont</a:t>
            </a:r>
            <a:r>
              <a:rPr sz="2800" b="1" spc="-50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ce</a:t>
            </a:r>
            <a:r>
              <a:rPr sz="2800" b="1" spc="-26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q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i </a:t>
            </a:r>
            <a:r>
              <a:rPr sz="2800" b="1" spc="-9" dirty="0">
                <a:latin typeface="Perpetua"/>
                <a:cs typeface="Perpetua"/>
              </a:rPr>
              <a:t>p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84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met</a:t>
            </a:r>
            <a:r>
              <a:rPr sz="2800" b="1" spc="-5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3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const</a:t>
            </a:r>
            <a:r>
              <a:rPr sz="2800" b="1" spc="69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uire</a:t>
            </a:r>
            <a:endParaRPr sz="2800">
              <a:latin typeface="Perpetua"/>
              <a:cs typeface="Perpetua"/>
            </a:endParaRPr>
          </a:p>
          <a:p>
            <a:pPr marL="285496" marR="53263">
              <a:lnSpc>
                <a:spcPts val="3190"/>
              </a:lnSpc>
              <a:spcBef>
                <a:spcPts val="309"/>
              </a:spcBef>
            </a:pPr>
            <a:r>
              <a:rPr sz="4200" b="1" baseline="5194" dirty="0">
                <a:latin typeface="Perpetua"/>
                <a:cs typeface="Perpetua"/>
              </a:rPr>
              <a:t>co</a:t>
            </a:r>
            <a:r>
              <a:rPr sz="4200" b="1" spc="-9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crètem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nt</a:t>
            </a:r>
            <a:r>
              <a:rPr sz="4200" b="1" spc="-14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la</a:t>
            </a:r>
            <a:r>
              <a:rPr sz="4200" b="1" spc="-2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c</a:t>
            </a:r>
            <a:r>
              <a:rPr sz="4200" b="1" spc="-9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héren</a:t>
            </a:r>
            <a:r>
              <a:rPr sz="4200" b="1" spc="-9" baseline="5194" dirty="0">
                <a:latin typeface="Perpetua"/>
                <a:cs typeface="Perpetua"/>
              </a:rPr>
              <a:t>c</a:t>
            </a:r>
            <a:r>
              <a:rPr sz="4200" b="1" baseline="5194" dirty="0">
                <a:latin typeface="Perpetua"/>
                <a:cs typeface="Perpetua"/>
              </a:rPr>
              <a:t>e</a:t>
            </a:r>
            <a:r>
              <a:rPr sz="4200" b="1" spc="-9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recherch</a:t>
            </a:r>
            <a:r>
              <a:rPr sz="4200" b="1" spc="-14" baseline="5194" dirty="0">
                <a:latin typeface="Perpetua"/>
                <a:cs typeface="Perpetua"/>
              </a:rPr>
              <a:t>é</a:t>
            </a:r>
            <a:r>
              <a:rPr sz="4200" b="1" baseline="5194" dirty="0">
                <a:latin typeface="Perpetua"/>
                <a:cs typeface="Perpetua"/>
              </a:rPr>
              <a:t>e</a:t>
            </a:r>
            <a:r>
              <a:rPr sz="4200" b="1" spc="-12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: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29114" y="992097"/>
            <a:ext cx="24129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à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32022" y="2867140"/>
            <a:ext cx="4792006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solidFill>
                  <a:srgbClr val="FF0000"/>
                </a:solidFill>
                <a:latin typeface="Perpetua"/>
                <a:cs typeface="Perpetua"/>
              </a:rPr>
              <a:t>la coh</a:t>
            </a:r>
            <a:r>
              <a:rPr sz="5400" b="1" spc="4" baseline="5655" dirty="0">
                <a:solidFill>
                  <a:srgbClr val="FF0000"/>
                </a:solidFill>
                <a:latin typeface="Perpetua"/>
                <a:cs typeface="Perpetua"/>
              </a:rPr>
              <a:t>é</a:t>
            </a:r>
            <a:r>
              <a:rPr sz="5400" b="1" baseline="5655" dirty="0">
                <a:solidFill>
                  <a:srgbClr val="FF0000"/>
                </a:solidFill>
                <a:latin typeface="Perpetua"/>
                <a:cs typeface="Perpetua"/>
              </a:rPr>
              <a:t>rence</a:t>
            </a:r>
            <a:r>
              <a:rPr sz="5400" b="1" spc="-34" baseline="5655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5400" b="1" baseline="5655" dirty="0">
                <a:solidFill>
                  <a:srgbClr val="FF0000"/>
                </a:solidFill>
                <a:latin typeface="Perpetua"/>
                <a:cs typeface="Perpetua"/>
              </a:rPr>
              <a:t>inter</a:t>
            </a:r>
            <a:r>
              <a:rPr sz="5400" b="1" spc="64" baseline="5655" dirty="0">
                <a:solidFill>
                  <a:srgbClr val="FF0000"/>
                </a:solidFill>
                <a:latin typeface="Perpetua"/>
                <a:cs typeface="Perpetua"/>
              </a:rPr>
              <a:t>c</a:t>
            </a:r>
            <a:r>
              <a:rPr sz="5400" b="1" baseline="5655" dirty="0">
                <a:solidFill>
                  <a:srgbClr val="FF0000"/>
                </a:solidFill>
                <a:latin typeface="Perpetua"/>
                <a:cs typeface="Perpetua"/>
              </a:rPr>
              <a:t>ycles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9940" y="3979772"/>
            <a:ext cx="6550302" cy="8075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rès</a:t>
            </a:r>
            <a:r>
              <a:rPr sz="4200" b="1" spc="-6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une</a:t>
            </a:r>
            <a:r>
              <a:rPr sz="4200" b="1" spc="-4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première</a:t>
            </a:r>
            <a:r>
              <a:rPr sz="4200" b="1" spc="-9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séance</a:t>
            </a:r>
            <a:r>
              <a:rPr sz="4200" b="1" spc="-7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diagnos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iq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e,</a:t>
            </a:r>
            <a:endParaRPr sz="2800">
              <a:latin typeface="Perpetua"/>
              <a:cs typeface="Perpetua"/>
            </a:endParaRPr>
          </a:p>
          <a:p>
            <a:pPr marL="285496" marR="22349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spc="44" baseline="5194" dirty="0">
                <a:latin typeface="Perpetua"/>
                <a:cs typeface="Perpetua"/>
              </a:rPr>
              <a:t>c</a:t>
            </a:r>
            <a:r>
              <a:rPr sz="4200" b="1" baseline="5194" dirty="0">
                <a:latin typeface="Perpetua"/>
                <a:cs typeface="Perpetua"/>
              </a:rPr>
              <a:t>ycle</a:t>
            </a:r>
            <a:r>
              <a:rPr sz="4200" b="1" spc="-2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pré</a:t>
            </a:r>
            <a:r>
              <a:rPr sz="4200" b="1" spc="-9" baseline="5194" dirty="0">
                <a:latin typeface="Perpetua"/>
                <a:cs typeface="Perpetua"/>
              </a:rPr>
              <a:t>c</a:t>
            </a:r>
            <a:r>
              <a:rPr sz="4200" b="1" baseline="5194" dirty="0">
                <a:latin typeface="Perpetua"/>
                <a:cs typeface="Perpetua"/>
              </a:rPr>
              <a:t>ise 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UN</a:t>
            </a:r>
            <a:r>
              <a:rPr sz="4200" b="1" u="heavy" spc="-6" baseline="5194" dirty="0">
                <a:solidFill>
                  <a:srgbClr val="9B2C1F"/>
                </a:solidFill>
                <a:latin typeface="Perpetua"/>
                <a:cs typeface="Perpetua"/>
              </a:rPr>
              <a:t> 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O</a:t>
            </a:r>
            <a:r>
              <a:rPr sz="4200" b="1" u="heavy" spc="-9" baseline="5194" dirty="0">
                <a:solidFill>
                  <a:srgbClr val="9B2C1F"/>
                </a:solidFill>
                <a:latin typeface="Perpetua"/>
                <a:cs typeface="Perpetua"/>
              </a:rPr>
              <a:t>B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JEC</a:t>
            </a:r>
            <a:r>
              <a:rPr sz="4200" b="1" u="heavy" spc="-9" baseline="5194" dirty="0">
                <a:solidFill>
                  <a:srgbClr val="9B2C1F"/>
                </a:solidFill>
                <a:latin typeface="Perpetua"/>
                <a:cs typeface="Perpetua"/>
              </a:rPr>
              <a:t>T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IF</a:t>
            </a:r>
            <a:r>
              <a:rPr sz="4200" b="1" spc="-41" baseline="5194" dirty="0">
                <a:solidFill>
                  <a:srgbClr val="9B2C1F"/>
                </a:solidFill>
                <a:latin typeface="Perpetua"/>
                <a:cs typeface="Perpetua"/>
              </a:rPr>
              <a:t> 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DE</a:t>
            </a:r>
            <a:r>
              <a:rPr sz="4200" b="1" u="heavy" spc="-6" baseline="5194" dirty="0">
                <a:solidFill>
                  <a:srgbClr val="9B2C1F"/>
                </a:solidFill>
                <a:latin typeface="Perpetua"/>
                <a:cs typeface="Perpetua"/>
              </a:rPr>
              <a:t> 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C</a:t>
            </a:r>
            <a:r>
              <a:rPr sz="4200" b="1" u="heavy" spc="-14" baseline="5194" dirty="0">
                <a:solidFill>
                  <a:srgbClr val="9B2C1F"/>
                </a:solidFill>
                <a:latin typeface="Perpetua"/>
                <a:cs typeface="Perpetua"/>
              </a:rPr>
              <a:t>Y</a:t>
            </a:r>
            <a:r>
              <a:rPr sz="4200" b="1" u="heavy" baseline="5194" dirty="0">
                <a:solidFill>
                  <a:srgbClr val="9B2C1F"/>
                </a:solidFill>
                <a:latin typeface="Perpetua"/>
                <a:cs typeface="Perpetua"/>
              </a:rPr>
              <a:t>CLE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91551" y="3979772"/>
            <a:ext cx="1366349" cy="8075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9129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le proj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ad</a:t>
            </a:r>
            <a:r>
              <a:rPr sz="4200" b="1" spc="-50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p</a:t>
            </a:r>
            <a:r>
              <a:rPr sz="4200" b="1" spc="-9" baseline="5194" dirty="0">
                <a:latin typeface="Perpetua"/>
                <a:cs typeface="Perpetua"/>
              </a:rPr>
              <a:t>t</a:t>
            </a:r>
            <a:r>
              <a:rPr sz="4200" b="1" baseline="5194" dirty="0">
                <a:latin typeface="Perpetua"/>
                <a:cs typeface="Perpetua"/>
              </a:rPr>
              <a:t>é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332736" y="4833466"/>
            <a:ext cx="7283480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aux</a:t>
            </a:r>
            <a:r>
              <a:rPr sz="4200" b="1" spc="-3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n</a:t>
            </a:r>
            <a:r>
              <a:rPr sz="4200" b="1" spc="-50" baseline="6232" dirty="0">
                <a:latin typeface="Perpetua"/>
                <a:cs typeface="Perpetua"/>
              </a:rPr>
              <a:t>i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eaux</a:t>
            </a:r>
            <a:r>
              <a:rPr sz="4200" b="1" spc="-7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aux</a:t>
            </a:r>
            <a:r>
              <a:rPr sz="4200" b="1" spc="-3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besoins</a:t>
            </a:r>
            <a:r>
              <a:rPr sz="4200" b="1" spc="-8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id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ntifiés :</a:t>
            </a:r>
            <a:r>
              <a:rPr sz="4200" b="1" spc="51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l’objectif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sp</a:t>
            </a:r>
            <a:r>
              <a:rPr sz="4200" b="1" spc="-9" baseline="5194" dirty="0">
                <a:latin typeface="Perpetua"/>
                <a:cs typeface="Perpetua"/>
              </a:rPr>
              <a:t>é</a:t>
            </a:r>
            <a:r>
              <a:rPr sz="4200" b="1" baseline="5194" dirty="0">
                <a:latin typeface="Perpetua"/>
                <a:cs typeface="Perpetua"/>
              </a:rPr>
              <a:t>cifi</a:t>
            </a:r>
            <a:r>
              <a:rPr sz="4200" b="1" spc="-9" baseline="5194" dirty="0">
                <a:latin typeface="Perpetua"/>
                <a:cs typeface="Perpetua"/>
              </a:rPr>
              <a:t>q</a:t>
            </a:r>
            <a:r>
              <a:rPr sz="4200" b="1" baseline="5194" dirty="0">
                <a:latin typeface="Perpetua"/>
                <a:cs typeface="Perpetua"/>
              </a:rPr>
              <a:t>ue.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13708" y="4533773"/>
            <a:ext cx="79882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7425213" y="4533773"/>
            <a:ext cx="79962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2D3B4-C5B9-4222-9F61-90DF34A25EAB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16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853591" y="495833"/>
            <a:ext cx="7969537" cy="9202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36">
              <a:lnSpc>
                <a:spcPts val="3440"/>
              </a:lnSpc>
              <a:spcBef>
                <a:spcPts val="172"/>
              </a:spcBef>
            </a:pPr>
            <a:r>
              <a:rPr sz="4050" spc="-4" baseline="7786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4800" b="1" baseline="6362" dirty="0">
                <a:latin typeface="Perpetua"/>
                <a:cs typeface="Perpetua"/>
              </a:rPr>
              <a:t>Auto</a:t>
            </a:r>
            <a:r>
              <a:rPr sz="4800" b="1" spc="-9" baseline="6362" dirty="0">
                <a:latin typeface="Perpetua"/>
                <a:cs typeface="Perpetua"/>
              </a:rPr>
              <a:t>u</a:t>
            </a:r>
            <a:r>
              <a:rPr sz="4800" b="1" baseline="6362" dirty="0">
                <a:latin typeface="Perpetua"/>
                <a:cs typeface="Perpetua"/>
              </a:rPr>
              <a:t>r de cet o</a:t>
            </a:r>
            <a:r>
              <a:rPr sz="4800" b="1" spc="-9" baseline="6362" dirty="0">
                <a:latin typeface="Perpetua"/>
                <a:cs typeface="Perpetua"/>
              </a:rPr>
              <a:t>b</a:t>
            </a:r>
            <a:r>
              <a:rPr sz="4800" b="1" baseline="6362" dirty="0">
                <a:latin typeface="Perpetua"/>
                <a:cs typeface="Perpetua"/>
              </a:rPr>
              <a:t>jectif</a:t>
            </a:r>
            <a:r>
              <a:rPr sz="4800" b="1" spc="-14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se</a:t>
            </a:r>
            <a:r>
              <a:rPr sz="4800" b="1" spc="9" baseline="6362" dirty="0">
                <a:latin typeface="Perpetua"/>
                <a:cs typeface="Perpetua"/>
              </a:rPr>
              <a:t> </a:t>
            </a:r>
            <a:r>
              <a:rPr sz="4800" b="1" spc="54" baseline="6362" dirty="0">
                <a:latin typeface="Perpetua"/>
                <a:cs typeface="Perpetua"/>
              </a:rPr>
              <a:t>g</a:t>
            </a:r>
            <a:r>
              <a:rPr sz="4800" b="1" baseline="6362" dirty="0">
                <a:latin typeface="Perpetua"/>
                <a:cs typeface="Perpetua"/>
              </a:rPr>
              <a:t>reffe d</a:t>
            </a:r>
            <a:r>
              <a:rPr sz="4800" b="1" spc="-9" baseline="6362" dirty="0">
                <a:latin typeface="Perpetua"/>
                <a:cs typeface="Perpetua"/>
              </a:rPr>
              <a:t>e</a:t>
            </a:r>
            <a:r>
              <a:rPr sz="4800" b="1" baseline="6362" dirty="0">
                <a:latin typeface="Perpetua"/>
                <a:cs typeface="Perpetua"/>
              </a:rPr>
              <a:t>s</a:t>
            </a:r>
            <a:endParaRPr sz="3200">
              <a:latin typeface="Perpetua"/>
              <a:cs typeface="Perpetua"/>
            </a:endParaRPr>
          </a:p>
          <a:p>
            <a:pPr marL="285496">
              <a:lnSpc>
                <a:spcPts val="3635"/>
              </a:lnSpc>
              <a:spcBef>
                <a:spcPts val="179"/>
              </a:spcBef>
            </a:pPr>
            <a:r>
              <a:rPr sz="4800" b="1" baseline="5453" dirty="0">
                <a:latin typeface="Perpetua"/>
                <a:cs typeface="Perpetua"/>
              </a:rPr>
              <a:t>CA</a:t>
            </a:r>
            <a:r>
              <a:rPr sz="4800" b="1" spc="-289" baseline="5453" dirty="0">
                <a:latin typeface="Perpetua"/>
                <a:cs typeface="Perpetua"/>
              </a:rPr>
              <a:t>P</a:t>
            </a:r>
            <a:r>
              <a:rPr sz="4800" b="1" spc="-84" baseline="5453" dirty="0">
                <a:latin typeface="Perpetua"/>
                <a:cs typeface="Perpetua"/>
              </a:rPr>
              <a:t>A</a:t>
            </a:r>
            <a:r>
              <a:rPr sz="4800" b="1" baseline="5453" dirty="0">
                <a:latin typeface="Perpetua"/>
                <a:cs typeface="Perpetua"/>
              </a:rPr>
              <a:t>CITES</a:t>
            </a:r>
            <a:r>
              <a:rPr sz="4800" b="1" spc="14" baseline="5453" dirty="0">
                <a:latin typeface="Perpetua"/>
                <a:cs typeface="Perpetua"/>
              </a:rPr>
              <a:t> </a:t>
            </a:r>
            <a:r>
              <a:rPr sz="4800" b="1" baseline="5453" dirty="0">
                <a:latin typeface="Perpetua"/>
                <a:cs typeface="Perpetua"/>
              </a:rPr>
              <a:t>ET CONNAISSANCES</a:t>
            </a:r>
            <a:r>
              <a:rPr sz="4800" b="1" spc="9" baseline="5453" dirty="0">
                <a:latin typeface="Perpetua"/>
                <a:cs typeface="Perpetua"/>
              </a:rPr>
              <a:t> </a:t>
            </a:r>
            <a:r>
              <a:rPr sz="4800" b="1" baseline="5453" dirty="0">
                <a:latin typeface="Perpetua"/>
                <a:cs typeface="Perpetua"/>
              </a:rPr>
              <a:t>à a</a:t>
            </a:r>
            <a:r>
              <a:rPr sz="4800" b="1" spc="-9" baseline="5453" dirty="0">
                <a:latin typeface="Perpetua"/>
                <a:cs typeface="Perpetua"/>
              </a:rPr>
              <a:t>c</a:t>
            </a:r>
            <a:r>
              <a:rPr sz="4800" b="1" baseline="5453" dirty="0">
                <a:latin typeface="Perpetua"/>
                <a:cs typeface="Perpetua"/>
              </a:rPr>
              <a:t>qué</a:t>
            </a:r>
            <a:r>
              <a:rPr sz="4800" b="1" spc="44" baseline="5453" dirty="0">
                <a:latin typeface="Perpetua"/>
                <a:cs typeface="Perpetua"/>
              </a:rPr>
              <a:t>r</a:t>
            </a:r>
            <a:r>
              <a:rPr sz="4800" b="1" baseline="5453" dirty="0">
                <a:latin typeface="Perpetua"/>
                <a:cs typeface="Perpetua"/>
              </a:rPr>
              <a:t>i</a:t>
            </a:r>
            <a:r>
              <a:rPr sz="4800" b="1" spc="-194" baseline="5453" dirty="0">
                <a:latin typeface="Perpetua"/>
                <a:cs typeface="Perpetua"/>
              </a:rPr>
              <a:t>r</a:t>
            </a:r>
            <a:r>
              <a:rPr sz="4800" b="1" baseline="5453" dirty="0">
                <a:latin typeface="Perpetua"/>
                <a:cs typeface="Perpetua"/>
              </a:rPr>
              <a:t>.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53590" y="2111746"/>
            <a:ext cx="8119366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050" spc="-4" baseline="7786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4800" b="1" baseline="6362" dirty="0">
                <a:latin typeface="Perpetua"/>
                <a:cs typeface="Perpetua"/>
              </a:rPr>
              <a:t>Une situ</a:t>
            </a:r>
            <a:r>
              <a:rPr sz="4800" b="1" spc="-44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tion é</a:t>
            </a:r>
            <a:r>
              <a:rPr sz="4800" b="1" spc="-44" baseline="6362" dirty="0">
                <a:latin typeface="Perpetua"/>
                <a:cs typeface="Perpetua"/>
              </a:rPr>
              <a:t>v</a:t>
            </a:r>
            <a:r>
              <a:rPr sz="4800" b="1" baseline="6362" dirty="0">
                <a:latin typeface="Perpetua"/>
                <a:cs typeface="Perpetua"/>
              </a:rPr>
              <a:t>alu</a:t>
            </a:r>
            <a:r>
              <a:rPr sz="4800" b="1" spc="-44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t</a:t>
            </a:r>
            <a:r>
              <a:rPr sz="4800" b="1" spc="-44" baseline="6362" dirty="0">
                <a:latin typeface="Perpetua"/>
                <a:cs typeface="Perpetua"/>
              </a:rPr>
              <a:t>i</a:t>
            </a:r>
            <a:r>
              <a:rPr sz="4800" b="1" spc="-54" baseline="6362" dirty="0">
                <a:latin typeface="Perpetua"/>
                <a:cs typeface="Perpetua"/>
              </a:rPr>
              <a:t>v</a:t>
            </a:r>
            <a:r>
              <a:rPr sz="4800" b="1" baseline="6362" dirty="0">
                <a:latin typeface="Perpetua"/>
                <a:cs typeface="Perpetua"/>
              </a:rPr>
              <a:t>e</a:t>
            </a:r>
            <a:r>
              <a:rPr sz="4800" b="1" spc="-14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de r</a:t>
            </a:r>
            <a:r>
              <a:rPr sz="4800" b="1" spc="-9" baseline="6362" dirty="0">
                <a:latin typeface="Perpetua"/>
                <a:cs typeface="Perpetua"/>
              </a:rPr>
              <a:t>é</a:t>
            </a:r>
            <a:r>
              <a:rPr sz="4800" b="1" baseline="6362" dirty="0">
                <a:latin typeface="Perpetua"/>
                <a:cs typeface="Perpetua"/>
              </a:rPr>
              <a:t>féren</a:t>
            </a:r>
            <a:r>
              <a:rPr sz="4800" b="1" spc="-14" baseline="6362" dirty="0">
                <a:latin typeface="Perpetua"/>
                <a:cs typeface="Perpetua"/>
              </a:rPr>
              <a:t>c</a:t>
            </a:r>
            <a:r>
              <a:rPr sz="4800" b="1" baseline="6362" dirty="0">
                <a:latin typeface="Perpetua"/>
                <a:cs typeface="Perpetua"/>
              </a:rPr>
              <a:t>e pe</a:t>
            </a:r>
            <a:r>
              <a:rPr sz="4800" b="1" spc="94" baseline="6362" dirty="0">
                <a:latin typeface="Perpetua"/>
                <a:cs typeface="Perpetua"/>
              </a:rPr>
              <a:t>r</a:t>
            </a:r>
            <a:r>
              <a:rPr sz="4800" b="1" baseline="6362" dirty="0">
                <a:latin typeface="Perpetua"/>
                <a:cs typeface="Perpetua"/>
              </a:rPr>
              <a:t>met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977979" y="2111746"/>
            <a:ext cx="192136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: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26386" y="2675625"/>
            <a:ext cx="6575798" cy="9965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81">
              <a:lnSpc>
                <a:spcPts val="3435"/>
              </a:lnSpc>
              <a:spcBef>
                <a:spcPts val="171"/>
              </a:spcBef>
            </a:pP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d’</a:t>
            </a:r>
            <a:r>
              <a:rPr sz="4800" b="1" spc="-59" baseline="6362" dirty="0">
                <a:solidFill>
                  <a:srgbClr val="FF0000"/>
                </a:solidFill>
                <a:latin typeface="Perpetua"/>
                <a:cs typeface="Perpetua"/>
              </a:rPr>
              <a:t>a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ppré</a:t>
            </a:r>
            <a:r>
              <a:rPr sz="4800" b="1" spc="-9" baseline="6362" dirty="0">
                <a:solidFill>
                  <a:srgbClr val="FF0000"/>
                </a:solidFill>
                <a:latin typeface="Perpetua"/>
                <a:cs typeface="Perpetua"/>
              </a:rPr>
              <a:t>c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ier</a:t>
            </a:r>
            <a:r>
              <a:rPr sz="4800" b="1" spc="14" baseline="636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les</a:t>
            </a:r>
            <a:r>
              <a:rPr sz="4800" b="1" spc="14" baseline="636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pro</a:t>
            </a:r>
            <a:r>
              <a:rPr sz="4800" b="1" spc="54" baseline="6362" dirty="0">
                <a:solidFill>
                  <a:srgbClr val="FF0000"/>
                </a:solidFill>
                <a:latin typeface="Perpetua"/>
                <a:cs typeface="Perpetua"/>
              </a:rPr>
              <a:t>g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rès</a:t>
            </a:r>
            <a:r>
              <a:rPr sz="4800" b="1" spc="4" baseline="636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des</a:t>
            </a:r>
            <a:r>
              <a:rPr sz="4800" b="1" spc="14" baseline="636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élè</a:t>
            </a:r>
            <a:r>
              <a:rPr sz="4800" b="1" spc="-59" baseline="6362" dirty="0">
                <a:solidFill>
                  <a:srgbClr val="FF0000"/>
                </a:solidFill>
                <a:latin typeface="Perpetua"/>
                <a:cs typeface="Perpetua"/>
              </a:rPr>
              <a:t>v</a:t>
            </a:r>
            <a:r>
              <a:rPr sz="4800" b="1" baseline="6362" dirty="0">
                <a:solidFill>
                  <a:srgbClr val="FF0000"/>
                </a:solidFill>
                <a:latin typeface="Perpetua"/>
                <a:cs typeface="Perpetua"/>
              </a:rPr>
              <a:t>es</a:t>
            </a:r>
            <a:endParaRPr sz="3200" dirty="0">
              <a:solidFill>
                <a:srgbClr val="FF0000"/>
              </a:solidFill>
              <a:latin typeface="Perpetua"/>
              <a:cs typeface="Perpetua"/>
            </a:endParaRPr>
          </a:p>
          <a:p>
            <a:pPr marL="12700">
              <a:lnSpc>
                <a:spcPts val="3635"/>
              </a:lnSpc>
              <a:spcBef>
                <a:spcPts val="784"/>
              </a:spcBef>
            </a:pPr>
            <a:r>
              <a:rPr sz="4800" b="1" baseline="5453" dirty="0">
                <a:solidFill>
                  <a:srgbClr val="FF0000"/>
                </a:solidFill>
                <a:latin typeface="Perpetua"/>
                <a:cs typeface="Perpetua"/>
              </a:rPr>
              <a:t>de donner</a:t>
            </a:r>
            <a:r>
              <a:rPr sz="4800" b="1" spc="-9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baseline="5453" dirty="0">
                <a:solidFill>
                  <a:srgbClr val="FF0000"/>
                </a:solidFill>
                <a:latin typeface="Perpetua"/>
                <a:cs typeface="Perpetua"/>
              </a:rPr>
              <a:t>du sens aux</a:t>
            </a:r>
            <a:r>
              <a:rPr sz="4800" b="1" spc="-9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spc="-54" baseline="5453" dirty="0">
                <a:solidFill>
                  <a:srgbClr val="FF0000"/>
                </a:solidFill>
                <a:latin typeface="Perpetua"/>
                <a:cs typeface="Perpetua"/>
              </a:rPr>
              <a:t>a</a:t>
            </a:r>
            <a:r>
              <a:rPr sz="4800" b="1" baseline="5453" dirty="0">
                <a:solidFill>
                  <a:srgbClr val="FF0000"/>
                </a:solidFill>
                <a:latin typeface="Perpetua"/>
                <a:cs typeface="Perpetua"/>
              </a:rPr>
              <a:t>ppr</a:t>
            </a:r>
            <a:r>
              <a:rPr sz="4800" b="1" spc="-9" baseline="5453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4800" b="1" baseline="5453" dirty="0">
                <a:solidFill>
                  <a:srgbClr val="FF0000"/>
                </a:solidFill>
                <a:latin typeface="Perpetua"/>
                <a:cs typeface="Perpetua"/>
              </a:rPr>
              <a:t>ntissages</a:t>
            </a:r>
            <a:endParaRPr sz="3200" dirty="0">
              <a:solidFill>
                <a:srgbClr val="FF0000"/>
              </a:solidFill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53590" y="2719235"/>
            <a:ext cx="185710" cy="9355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41">
              <a:lnSpc>
                <a:spcPts val="2930"/>
              </a:lnSpc>
              <a:spcBef>
                <a:spcPts val="146"/>
              </a:spcBef>
            </a:pPr>
            <a:r>
              <a:rPr sz="4050" baseline="6463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700">
              <a:latin typeface="Perpetua"/>
              <a:cs typeface="Perpetua"/>
            </a:endParaRPr>
          </a:p>
          <a:p>
            <a:pPr marL="12700">
              <a:lnSpc>
                <a:spcPts val="3090"/>
              </a:lnSpc>
              <a:spcBef>
                <a:spcPts val="1355"/>
              </a:spcBef>
            </a:pPr>
            <a:r>
              <a:rPr sz="4050" baseline="5386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7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26386" y="4367682"/>
            <a:ext cx="5033492" cy="9202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40"/>
              </a:lnSpc>
              <a:spcBef>
                <a:spcPts val="172"/>
              </a:spcBef>
            </a:pPr>
            <a:r>
              <a:rPr sz="4800" b="1" baseline="6362" dirty="0">
                <a:latin typeface="Perpetua"/>
                <a:cs typeface="Perpetua"/>
              </a:rPr>
              <a:t>Le projet de </a:t>
            </a:r>
            <a:r>
              <a:rPr sz="4800" b="1" spc="39" baseline="6362" dirty="0">
                <a:latin typeface="Perpetua"/>
                <a:cs typeface="Perpetua"/>
              </a:rPr>
              <a:t>c</a:t>
            </a:r>
            <a:r>
              <a:rPr sz="4800" b="1" baseline="6362" dirty="0">
                <a:latin typeface="Perpetua"/>
                <a:cs typeface="Perpetua"/>
              </a:rPr>
              <a:t>ycle p</a:t>
            </a:r>
            <a:r>
              <a:rPr sz="4800" b="1" spc="-9" baseline="6362" dirty="0">
                <a:latin typeface="Perpetua"/>
                <a:cs typeface="Perpetua"/>
              </a:rPr>
              <a:t>r</a:t>
            </a:r>
            <a:r>
              <a:rPr sz="4800" b="1" baseline="6362" dirty="0">
                <a:latin typeface="Perpetua"/>
                <a:cs typeface="Perpetua"/>
              </a:rPr>
              <a:t>écise les</a:t>
            </a:r>
            <a:endParaRPr sz="3200" dirty="0">
              <a:latin typeface="Perpetua"/>
              <a:cs typeface="Perpetua"/>
            </a:endParaRPr>
          </a:p>
          <a:p>
            <a:pPr marL="12700" marR="61081">
              <a:lnSpc>
                <a:spcPts val="3635"/>
              </a:lnSpc>
              <a:spcBef>
                <a:spcPts val="179"/>
              </a:spcBef>
            </a:pP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d’é</a:t>
            </a:r>
            <a:r>
              <a:rPr sz="4800" b="1" u="heavy" spc="-50" baseline="5453" dirty="0">
                <a:solidFill>
                  <a:srgbClr val="FF0000"/>
                </a:solidFill>
                <a:latin typeface="Perpetua"/>
                <a:cs typeface="Perpetua"/>
              </a:rPr>
              <a:t>v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alu</a:t>
            </a:r>
            <a:r>
              <a:rPr sz="4800" b="1" u="heavy" spc="-44" baseline="5453" dirty="0">
                <a:solidFill>
                  <a:srgbClr val="FF0000"/>
                </a:solidFill>
                <a:latin typeface="Perpetua"/>
                <a:cs typeface="Perpetua"/>
              </a:rPr>
              <a:t>a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tion</a:t>
            </a:r>
            <a:r>
              <a:rPr sz="4800" b="1" u="heavy" spc="-3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de</a:t>
            </a:r>
            <a:r>
              <a:rPr sz="4800" b="1" u="heavy" spc="-3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u="heavy" spc="14" baseline="5453" dirty="0">
                <a:solidFill>
                  <a:srgbClr val="FF0000"/>
                </a:solidFill>
                <a:latin typeface="Perpetua"/>
                <a:cs typeface="Perpetua"/>
              </a:rPr>
              <a:t>f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in</a:t>
            </a:r>
            <a:r>
              <a:rPr sz="4800" b="1" u="heavy" spc="-3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de</a:t>
            </a:r>
            <a:r>
              <a:rPr sz="4800" b="1" u="heavy" spc="-3" baseline="545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800" b="1" u="heavy" spc="34" baseline="5453" dirty="0">
                <a:solidFill>
                  <a:srgbClr val="FF0000"/>
                </a:solidFill>
                <a:latin typeface="Perpetua"/>
                <a:cs typeface="Perpetua"/>
              </a:rPr>
              <a:t>c</a:t>
            </a:r>
            <a:r>
              <a:rPr sz="4800" b="1" u="heavy" baseline="5453" dirty="0">
                <a:solidFill>
                  <a:srgbClr val="FF0000"/>
                </a:solidFill>
                <a:latin typeface="Perpetua"/>
                <a:cs typeface="Perpetua"/>
              </a:rPr>
              <a:t>ycle</a:t>
            </a:r>
            <a:endParaRPr sz="3200" dirty="0">
              <a:solidFill>
                <a:srgbClr val="FF0000"/>
              </a:solidFill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67119" y="4367682"/>
            <a:ext cx="1769995" cy="4326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u="heavy" baseline="6362" dirty="0">
                <a:solidFill>
                  <a:srgbClr val="FF0000"/>
                </a:solidFill>
                <a:latin typeface="Perpetua"/>
                <a:cs typeface="Perpetua"/>
              </a:rPr>
              <a:t>modalit</a:t>
            </a:r>
            <a:r>
              <a:rPr sz="4800" b="1" u="heavy" spc="-9" baseline="6362" dirty="0">
                <a:solidFill>
                  <a:srgbClr val="FF0000"/>
                </a:solidFill>
                <a:latin typeface="Perpetua"/>
                <a:cs typeface="Perpetua"/>
              </a:rPr>
              <a:t>é</a:t>
            </a:r>
            <a:r>
              <a:rPr sz="4800" b="1" u="heavy" baseline="6362" dirty="0">
                <a:solidFill>
                  <a:srgbClr val="FF0000"/>
                </a:solidFill>
                <a:latin typeface="Perpetua"/>
                <a:cs typeface="Perpetua"/>
              </a:rPr>
              <a:t>s</a:t>
            </a:r>
            <a:endParaRPr sz="3200" dirty="0">
              <a:solidFill>
                <a:srgbClr val="FF0000"/>
              </a:solidFill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53590" y="4411292"/>
            <a:ext cx="185710" cy="3716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25"/>
              </a:lnSpc>
              <a:spcBef>
                <a:spcPts val="146"/>
              </a:spcBef>
            </a:pPr>
            <a:r>
              <a:rPr sz="4050" baseline="6463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7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9595" y="5019675"/>
            <a:ext cx="9155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4805147" y="5019675"/>
            <a:ext cx="9155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5373598" y="5019675"/>
            <a:ext cx="9155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5889150" y="5019675"/>
            <a:ext cx="9155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CF036-0895-402F-B4A8-B594B2D59579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75051" y="2421001"/>
            <a:ext cx="4391025" cy="800100"/>
          </a:xfrm>
          <a:custGeom>
            <a:avLst/>
            <a:gdLst/>
            <a:ahLst/>
            <a:cxnLst/>
            <a:rect l="l" t="t" r="r" b="b"/>
            <a:pathLst>
              <a:path w="4391025" h="800100">
                <a:moveTo>
                  <a:pt x="0" y="800100"/>
                </a:moveTo>
                <a:lnTo>
                  <a:pt x="4391025" y="800100"/>
                </a:lnTo>
                <a:lnTo>
                  <a:pt x="4391025" y="0"/>
                </a:lnTo>
                <a:lnTo>
                  <a:pt x="0" y="0"/>
                </a:lnTo>
                <a:lnTo>
                  <a:pt x="0" y="8001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2590800" y="2421001"/>
            <a:ext cx="7086599" cy="800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21"/>
              </a:spcBef>
            </a:pPr>
            <a:endParaRPr sz="700" dirty="0"/>
          </a:p>
          <a:p>
            <a:pPr marL="776858">
              <a:lnSpc>
                <a:spcPct val="95825"/>
              </a:lnSpc>
            </a:pPr>
            <a:r>
              <a:rPr sz="7200" b="1" dirty="0">
                <a:solidFill>
                  <a:srgbClr val="FFFF00"/>
                </a:solidFill>
                <a:latin typeface="Arial"/>
                <a:cs typeface="Arial"/>
              </a:rPr>
              <a:t>LA</a:t>
            </a:r>
            <a:r>
              <a:rPr sz="7200" b="1" spc="-159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7200" b="1" dirty="0" smtClean="0">
                <a:solidFill>
                  <a:srgbClr val="FFFF00"/>
                </a:solidFill>
                <a:latin typeface="Arial"/>
                <a:cs typeface="Arial"/>
              </a:rPr>
              <a:t>LE</a:t>
            </a:r>
            <a:r>
              <a:rPr lang="fr-FR" sz="9600" b="1" dirty="0" smtClean="0">
                <a:solidFill>
                  <a:srgbClr val="FFFF00"/>
                </a:solidFill>
                <a:latin typeface="Arial"/>
                <a:cs typeface="Arial"/>
              </a:rPr>
              <a:t>ç</a:t>
            </a:r>
            <a:r>
              <a:rPr sz="7200" b="1" dirty="0" smtClean="0">
                <a:solidFill>
                  <a:srgbClr val="FFFF00"/>
                </a:solidFill>
                <a:latin typeface="Arial"/>
                <a:cs typeface="Arial"/>
              </a:rPr>
              <a:t>ON</a:t>
            </a:r>
            <a:endParaRPr sz="72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CFA9D-1E35-4CF8-A154-473B9A20FC4B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059941" y="992097"/>
            <a:ext cx="7637947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«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Phase</a:t>
            </a:r>
            <a:r>
              <a:rPr sz="4200" b="1" spc="-6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d’o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ér</a:t>
            </a:r>
            <a:r>
              <a:rPr sz="4200" b="1" spc="-1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tionalis</a:t>
            </a:r>
            <a:r>
              <a:rPr sz="4200" b="1" spc="-25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</a:t>
            </a:r>
            <a:r>
              <a:rPr sz="4200" b="1" spc="-13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</a:t>
            </a:r>
            <a:r>
              <a:rPr sz="4200" b="1" spc="9" baseline="6232" dirty="0">
                <a:latin typeface="Perpetua"/>
                <a:cs typeface="Perpetua"/>
              </a:rPr>
              <a:t>’</a:t>
            </a:r>
            <a:r>
              <a:rPr sz="4200" b="1" baseline="6232" dirty="0">
                <a:latin typeface="Perpetua"/>
                <a:cs typeface="Perpetua"/>
              </a:rPr>
              <a:t>ens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ignement</a:t>
            </a:r>
            <a:r>
              <a:rPr sz="4200" b="1" spc="-15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»</a:t>
            </a:r>
            <a:endParaRPr sz="2800">
              <a:latin typeface="Perpetua"/>
              <a:cs typeface="Perpetua"/>
            </a:endParaRPr>
          </a:p>
          <a:p>
            <a:pPr marL="285496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(</a:t>
            </a:r>
            <a:r>
              <a:rPr sz="4200" b="1" spc="-494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r>
              <a:rPr sz="4200" b="1" spc="4" baseline="5194" dirty="0">
                <a:latin typeface="Perpetua"/>
                <a:cs typeface="Perpetua"/>
              </a:rPr>
              <a:t>S</a:t>
            </a:r>
            <a:r>
              <a:rPr sz="4200" b="1" baseline="5194" dirty="0">
                <a:latin typeface="Perpetua"/>
                <a:cs typeface="Perpetua"/>
              </a:rPr>
              <a:t>en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spc="25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s,</a:t>
            </a:r>
            <a:r>
              <a:rPr sz="4200" b="1" spc="-177" baseline="5194" dirty="0">
                <a:latin typeface="Perpetua"/>
                <a:cs typeface="Perpetua"/>
              </a:rPr>
              <a:t> </a:t>
            </a:r>
            <a:r>
              <a:rPr sz="4200" b="1" spc="9" baseline="5194" dirty="0">
                <a:latin typeface="Perpetua"/>
                <a:cs typeface="Perpetua"/>
              </a:rPr>
              <a:t>2</a:t>
            </a:r>
            <a:r>
              <a:rPr sz="4200" b="1" baseline="5194" dirty="0">
                <a:latin typeface="Perpetua"/>
                <a:cs typeface="Perpetua"/>
              </a:rPr>
              <a:t>00</a:t>
            </a:r>
            <a:r>
              <a:rPr sz="4200" b="1" spc="9" baseline="5194" dirty="0">
                <a:latin typeface="Perpetua"/>
                <a:cs typeface="Perpetua"/>
              </a:rPr>
              <a:t>2</a:t>
            </a:r>
            <a:r>
              <a:rPr sz="4200" b="1" baseline="5194" dirty="0">
                <a:latin typeface="Perpetua"/>
                <a:cs typeface="Perpetua"/>
              </a:rPr>
              <a:t>)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59941" y="2424912"/>
            <a:ext cx="8091785" cy="25147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8427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«</a:t>
            </a:r>
            <a:r>
              <a:rPr sz="4200" b="1" spc="-1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Ac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5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con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rétis</a:t>
            </a:r>
            <a:r>
              <a:rPr sz="4200" b="1" spc="-25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</a:t>
            </a:r>
            <a:r>
              <a:rPr sz="4200" b="1" spc="-11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ultime qui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crétise</a:t>
            </a:r>
            <a:r>
              <a:rPr sz="4200" b="1" spc="-1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</a:t>
            </a:r>
            <a:endParaRPr sz="2800">
              <a:latin typeface="Perpetua"/>
              <a:cs typeface="Perpetua"/>
            </a:endParaRPr>
          </a:p>
          <a:p>
            <a:pPr marL="285496">
              <a:lnSpc>
                <a:spcPct val="99988"/>
              </a:lnSpc>
            </a:pPr>
            <a:r>
              <a:rPr sz="2800" b="1" dirty="0">
                <a:latin typeface="Perpetua"/>
                <a:cs typeface="Perpetua"/>
              </a:rPr>
              <a:t>p</a:t>
            </a:r>
            <a:r>
              <a:rPr sz="2800" b="1" spc="-9" dirty="0">
                <a:latin typeface="Perpetua"/>
                <a:cs typeface="Perpetua"/>
              </a:rPr>
              <a:t>h</a:t>
            </a:r>
            <a:r>
              <a:rPr sz="2800" b="1" dirty="0">
                <a:latin typeface="Perpetua"/>
                <a:cs typeface="Perpetua"/>
              </a:rPr>
              <a:t>ase</a:t>
            </a:r>
            <a:r>
              <a:rPr sz="2800" b="1" spc="-26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</a:t>
            </a:r>
            <a:r>
              <a:rPr sz="2800" b="1" spc="-9" dirty="0">
                <a:latin typeface="Perpetua"/>
                <a:cs typeface="Perpetua"/>
              </a:rPr>
              <a:t>é</a:t>
            </a:r>
            <a:r>
              <a:rPr sz="2800" b="1" dirty="0">
                <a:latin typeface="Perpetua"/>
                <a:cs typeface="Perpetua"/>
              </a:rPr>
              <a:t>dag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spc="59" dirty="0">
                <a:latin typeface="Perpetua"/>
                <a:cs typeface="Perpetua"/>
              </a:rPr>
              <a:t>g</a:t>
            </a:r>
            <a:r>
              <a:rPr sz="2800" b="1" dirty="0">
                <a:latin typeface="Perpetua"/>
                <a:cs typeface="Perpetua"/>
              </a:rPr>
              <a:t>i</a:t>
            </a:r>
            <a:r>
              <a:rPr sz="2800" b="1" spc="-9" dirty="0">
                <a:latin typeface="Perpetua"/>
                <a:cs typeface="Perpetua"/>
              </a:rPr>
              <a:t>q</a:t>
            </a:r>
            <a:r>
              <a:rPr sz="2800" b="1" dirty="0">
                <a:latin typeface="Perpetua"/>
                <a:cs typeface="Perpetua"/>
              </a:rPr>
              <a:t>ue 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1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 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émarche d’e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seig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em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nt (…)</a:t>
            </a:r>
            <a:r>
              <a:rPr sz="2800" b="1" spc="-48" dirty="0">
                <a:latin typeface="Perpetua"/>
                <a:cs typeface="Perpetua"/>
              </a:rPr>
              <a:t> </a:t>
            </a:r>
            <a:r>
              <a:rPr sz="2800" b="1" spc="9" dirty="0">
                <a:latin typeface="Perpetua"/>
                <a:cs typeface="Perpetua"/>
              </a:rPr>
              <a:t>L</a:t>
            </a:r>
            <a:r>
              <a:rPr sz="2800" b="1" dirty="0">
                <a:latin typeface="Perpetua"/>
                <a:cs typeface="Perpetua"/>
              </a:rPr>
              <a:t>a</a:t>
            </a:r>
            <a:r>
              <a:rPr sz="2800" b="1" spc="-1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le</a:t>
            </a:r>
            <a:r>
              <a:rPr sz="2800" b="1" spc="-9" dirty="0">
                <a:latin typeface="Perpetua"/>
                <a:cs typeface="Perpetua"/>
              </a:rPr>
              <a:t>ç</a:t>
            </a:r>
            <a:r>
              <a:rPr sz="2800" b="1" dirty="0">
                <a:latin typeface="Perpetua"/>
                <a:cs typeface="Perpetua"/>
              </a:rPr>
              <a:t>on</a:t>
            </a:r>
            <a:r>
              <a:rPr sz="2800" b="1" spc="-3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do</a:t>
            </a:r>
            <a:r>
              <a:rPr sz="2800" b="1" spc="-9" dirty="0">
                <a:latin typeface="Perpetua"/>
                <a:cs typeface="Perpetua"/>
              </a:rPr>
              <a:t>i</a:t>
            </a:r>
            <a:r>
              <a:rPr sz="2800" b="1" dirty="0">
                <a:latin typeface="Perpetua"/>
                <a:cs typeface="Perpetua"/>
              </a:rPr>
              <a:t>t</a:t>
            </a:r>
            <a:r>
              <a:rPr sz="2800" b="1" spc="-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être</a:t>
            </a:r>
            <a:r>
              <a:rPr sz="2800" b="1" spc="-4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l’unité</a:t>
            </a:r>
            <a:r>
              <a:rPr sz="2800" b="1" spc="-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fo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damentale</a:t>
            </a:r>
            <a:r>
              <a:rPr sz="2800" b="1" spc="-10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3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 p</a:t>
            </a:r>
            <a:r>
              <a:rPr sz="2800" b="1" spc="-9" dirty="0">
                <a:latin typeface="Perpetua"/>
                <a:cs typeface="Perpetua"/>
              </a:rPr>
              <a:t>é</a:t>
            </a:r>
            <a:r>
              <a:rPr sz="2800" b="1" dirty="0">
                <a:latin typeface="Perpetua"/>
                <a:cs typeface="Perpetua"/>
              </a:rPr>
              <a:t>dago</a:t>
            </a:r>
            <a:r>
              <a:rPr sz="2800" b="1" spc="59" dirty="0">
                <a:latin typeface="Perpetua"/>
                <a:cs typeface="Perpetua"/>
              </a:rPr>
              <a:t>g</a:t>
            </a:r>
            <a:r>
              <a:rPr sz="2800" b="1" dirty="0">
                <a:latin typeface="Perpetua"/>
                <a:cs typeface="Perpetua"/>
              </a:rPr>
              <a:t>ie</a:t>
            </a:r>
            <a:r>
              <a:rPr sz="2800" b="1" spc="-10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scolaire,</a:t>
            </a:r>
            <a:r>
              <a:rPr sz="2800" b="1" spc="-10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le</a:t>
            </a:r>
            <a:r>
              <a:rPr sz="2800" b="1" spc="-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mom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nt</a:t>
            </a:r>
            <a:r>
              <a:rPr sz="2800" b="1" spc="-8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majeur</a:t>
            </a:r>
            <a:r>
              <a:rPr sz="2800" b="1" spc="-7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s</a:t>
            </a:r>
            <a:r>
              <a:rPr sz="2800" b="1" spc="-39" dirty="0">
                <a:latin typeface="Perpetua"/>
                <a:cs typeface="Perpetua"/>
              </a:rPr>
              <a:t> </a:t>
            </a:r>
            <a:r>
              <a:rPr sz="2800" b="1" spc="9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el</a:t>
            </a:r>
            <a:r>
              <a:rPr sz="2800" b="1" spc="-25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tions ens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ignant-ens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ignés.</a:t>
            </a:r>
            <a:r>
              <a:rPr sz="2800" b="1" spc="-19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</a:t>
            </a:r>
            <a:r>
              <a:rPr sz="2800" b="1" spc="-1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leç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dirty="0">
                <a:latin typeface="Perpetua"/>
                <a:cs typeface="Perpetua"/>
              </a:rPr>
              <a:t>n</a:t>
            </a:r>
            <a:r>
              <a:rPr sz="2800" b="1" spc="-49" dirty="0">
                <a:latin typeface="Perpetua"/>
                <a:cs typeface="Perpetua"/>
              </a:rPr>
              <a:t> 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dirty="0">
                <a:latin typeface="Perpetua"/>
                <a:cs typeface="Perpetua"/>
              </a:rPr>
              <a:t>ffre une</a:t>
            </a:r>
            <a:r>
              <a:rPr sz="2800" b="1" spc="-5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unité de</a:t>
            </a:r>
            <a:endParaRPr sz="2800">
              <a:latin typeface="Perpetua"/>
              <a:cs typeface="Perpetua"/>
            </a:endParaRPr>
          </a:p>
          <a:p>
            <a:pPr marL="285496" marR="48427">
              <a:lnSpc>
                <a:spcPts val="3190"/>
              </a:lnSpc>
              <a:spcBef>
                <a:spcPts val="159"/>
              </a:spcBef>
            </a:pPr>
            <a:r>
              <a:rPr sz="4200" b="1" baseline="5194" dirty="0">
                <a:latin typeface="Perpetua"/>
                <a:cs typeface="Perpetua"/>
              </a:rPr>
              <a:t>tem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s,</a:t>
            </a:r>
            <a:r>
              <a:rPr sz="4200" b="1" spc="-166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2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lieu 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t</a:t>
            </a:r>
            <a:r>
              <a:rPr sz="4200" b="1" spc="-2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d’action</a:t>
            </a:r>
            <a:r>
              <a:rPr sz="4200" b="1" spc="-10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»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59941" y="5565012"/>
            <a:ext cx="7322981" cy="12694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(M.</a:t>
            </a:r>
            <a:r>
              <a:rPr sz="4200" b="1" spc="4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elaun</a:t>
            </a:r>
            <a:r>
              <a:rPr sz="4200" b="1" spc="-100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y</a:t>
            </a:r>
            <a:r>
              <a:rPr sz="4200" b="1" spc="-14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C.Pineau,</a:t>
            </a:r>
            <a:r>
              <a:rPr sz="4200" b="1" spc="-109" baseline="6232" dirty="0">
                <a:latin typeface="Perpetua"/>
                <a:cs typeface="Perpetua"/>
              </a:rPr>
              <a:t> </a:t>
            </a:r>
            <a:r>
              <a:rPr sz="4200" b="1" spc="9" baseline="6232" dirty="0">
                <a:latin typeface="Perpetua"/>
                <a:cs typeface="Perpetua"/>
              </a:rPr>
              <a:t>r</a:t>
            </a:r>
            <a:r>
              <a:rPr sz="4200" b="1" spc="-2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vue</a:t>
            </a:r>
            <a:r>
              <a:rPr sz="4200" b="1" spc="-5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EPS</a:t>
            </a:r>
            <a:r>
              <a:rPr sz="4200" b="1" spc="-4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217,</a:t>
            </a:r>
            <a:r>
              <a:rPr sz="4200" b="1" spc="-14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198</a:t>
            </a:r>
            <a:r>
              <a:rPr sz="4200" b="1" spc="4" baseline="6232" dirty="0">
                <a:latin typeface="Perpetua"/>
                <a:cs typeface="Perpetua"/>
              </a:rPr>
              <a:t>9</a:t>
            </a:r>
            <a:r>
              <a:rPr sz="4200" b="1" baseline="6232" dirty="0" smtClean="0">
                <a:latin typeface="Perpetua"/>
                <a:cs typeface="Perpetua"/>
              </a:rPr>
              <a:t>).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C45CD-A2A1-4C61-BF7D-93736CC0CD36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059941" y="849095"/>
            <a:ext cx="6423103" cy="12343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218662" algn="ctr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2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r>
              <a:rPr sz="4200" b="1" spc="-14" baseline="6232" dirty="0">
                <a:latin typeface="Perpetua"/>
                <a:cs typeface="Perpetua"/>
              </a:rPr>
              <a:t>e</a:t>
            </a:r>
            <a:r>
              <a:rPr sz="4200" b="1" spc="8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me</a:t>
            </a:r>
            <a:r>
              <a:rPr sz="4200" b="1" spc="-5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leçon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(/</a:t>
            </a:r>
            <a:r>
              <a:rPr sz="4200" b="1" spc="-2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séance)</a:t>
            </a:r>
            <a:r>
              <a:rPr sz="4200" b="1" spc="-7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recen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ré</a:t>
            </a:r>
            <a:endParaRPr sz="2800">
              <a:latin typeface="Perpetua"/>
              <a:cs typeface="Perpetua"/>
            </a:endParaRPr>
          </a:p>
          <a:p>
            <a:pPr marL="285496">
              <a:lnSpc>
                <a:spcPct val="95499"/>
              </a:lnSpc>
              <a:spcBef>
                <a:spcPts val="4"/>
              </a:spcBef>
            </a:pPr>
            <a:r>
              <a:rPr sz="2800" b="1" dirty="0">
                <a:latin typeface="Perpetua"/>
                <a:cs typeface="Perpetua"/>
              </a:rPr>
              <a:t>l’ens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igne</a:t>
            </a:r>
            <a:r>
              <a:rPr sz="2800" b="1" spc="-9" dirty="0">
                <a:latin typeface="Perpetua"/>
                <a:cs typeface="Perpetua"/>
              </a:rPr>
              <a:t>m</a:t>
            </a:r>
            <a:r>
              <a:rPr sz="2800" b="1" dirty="0">
                <a:latin typeface="Perpetua"/>
                <a:cs typeface="Perpetua"/>
              </a:rPr>
              <a:t>ent sur l</a:t>
            </a:r>
            <a:r>
              <a:rPr sz="2800" b="1" spc="4" dirty="0">
                <a:latin typeface="Perpetua"/>
                <a:cs typeface="Perpetua"/>
              </a:rPr>
              <a:t>’</a:t>
            </a:r>
            <a:r>
              <a:rPr sz="2800" b="1" dirty="0">
                <a:latin typeface="Perpetua"/>
                <a:cs typeface="Perpetua"/>
              </a:rPr>
              <a:t>acte</a:t>
            </a:r>
            <a:r>
              <a:rPr sz="2800" b="1" spc="-58" dirty="0">
                <a:latin typeface="Perpetua"/>
                <a:cs typeface="Perpetua"/>
              </a:rPr>
              <a:t> </a:t>
            </a:r>
            <a:r>
              <a:rPr sz="2800" b="1" spc="-14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’</a:t>
            </a:r>
            <a:r>
              <a:rPr sz="2800" b="1" spc="-39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p</a:t>
            </a:r>
            <a:r>
              <a:rPr sz="2800" b="1" spc="-14" dirty="0">
                <a:latin typeface="Perpetua"/>
                <a:cs typeface="Perpetua"/>
              </a:rPr>
              <a:t>p</a:t>
            </a:r>
            <a:r>
              <a:rPr sz="2800" b="1" dirty="0">
                <a:latin typeface="Perpetua"/>
                <a:cs typeface="Perpetua"/>
              </a:rPr>
              <a:t>ren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re</a:t>
            </a:r>
            <a:r>
              <a:rPr sz="2800" b="1" spc="1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endParaRPr sz="2800">
              <a:latin typeface="Perpetua"/>
              <a:cs typeface="Perpetua"/>
            </a:endParaRPr>
          </a:p>
          <a:p>
            <a:pPr marL="285496" marR="61127">
              <a:lnSpc>
                <a:spcPts val="3190"/>
              </a:lnSpc>
              <a:spcBef>
                <a:spcPts val="309"/>
              </a:spcBef>
            </a:pPr>
            <a:r>
              <a:rPr sz="4200" b="1" baseline="5194" dirty="0">
                <a:latin typeface="Perpetua"/>
                <a:cs typeface="Perpetua"/>
              </a:rPr>
              <a:t>co</a:t>
            </a:r>
            <a:r>
              <a:rPr sz="4200" b="1" spc="-9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te</a:t>
            </a:r>
            <a:r>
              <a:rPr sz="4200" b="1" spc="-54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us</a:t>
            </a:r>
            <a:r>
              <a:rPr sz="4200" b="1" spc="-8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à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spc="54" baseline="5194" dirty="0">
                <a:latin typeface="Perpetua"/>
                <a:cs typeface="Perpetua"/>
              </a:rPr>
              <a:t>f</a:t>
            </a:r>
            <a:r>
              <a:rPr sz="4200" b="1" baseline="5194" dirty="0">
                <a:latin typeface="Perpetua"/>
                <a:cs typeface="Perpetua"/>
              </a:rPr>
              <a:t>aire</a:t>
            </a:r>
            <a:r>
              <a:rPr sz="4200" b="1" spc="-45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acq</a:t>
            </a:r>
            <a:r>
              <a:rPr sz="4200" b="1" spc="-9" baseline="5194" dirty="0">
                <a:latin typeface="Perpetua"/>
                <a:cs typeface="Perpetua"/>
              </a:rPr>
              <a:t>u</a:t>
            </a:r>
            <a:r>
              <a:rPr sz="4200" b="1" baseline="5194" dirty="0">
                <a:latin typeface="Perpetua"/>
                <a:cs typeface="Perpetua"/>
              </a:rPr>
              <a:t>é</a:t>
            </a:r>
            <a:r>
              <a:rPr sz="4200" b="1" spc="5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ir</a:t>
            </a:r>
            <a:r>
              <a:rPr sz="4200" b="1" spc="-7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aux</a:t>
            </a:r>
            <a:r>
              <a:rPr sz="4200" b="1" spc="-4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élè</a:t>
            </a:r>
            <a:r>
              <a:rPr sz="4200" b="1" spc="-64" baseline="5194" dirty="0">
                <a:latin typeface="Perpetua"/>
                <a:cs typeface="Perpetua"/>
              </a:rPr>
              <a:t>v</a:t>
            </a:r>
            <a:r>
              <a:rPr sz="4200" b="1" baseline="5194" dirty="0">
                <a:latin typeface="Perpetua"/>
                <a:cs typeface="Perpetua"/>
              </a:rPr>
              <a:t>es.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476481" y="1275978"/>
            <a:ext cx="1031883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sur </a:t>
            </a:r>
            <a:r>
              <a:rPr sz="4200" b="1" spc="-9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9941" y="3211931"/>
            <a:ext cx="4308249" cy="12343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33574" algn="ctr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«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pl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-1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fo</a:t>
            </a:r>
            <a:r>
              <a:rPr sz="4200" b="1" spc="100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teme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r>
              <a:rPr sz="4200" b="1" spc="-7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que</a:t>
            </a:r>
            <a:r>
              <a:rPr sz="4200" b="1" spc="-5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celui</a:t>
            </a:r>
            <a:endParaRPr sz="2800">
              <a:latin typeface="Perpetua"/>
              <a:cs typeface="Perpetua"/>
            </a:endParaRPr>
          </a:p>
          <a:p>
            <a:pPr marL="285496">
              <a:lnSpc>
                <a:spcPct val="95499"/>
              </a:lnSpc>
            </a:pPr>
            <a:r>
              <a:rPr sz="2800" b="1" dirty="0">
                <a:latin typeface="Perpetua"/>
                <a:cs typeface="Perpetua"/>
              </a:rPr>
              <a:t>leç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dirty="0">
                <a:latin typeface="Perpetua"/>
                <a:cs typeface="Perpetua"/>
              </a:rPr>
              <a:t>n</a:t>
            </a:r>
            <a:r>
              <a:rPr sz="2800" b="1" spc="-4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est</a:t>
            </a:r>
            <a:r>
              <a:rPr sz="2800" b="1" spc="-3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po</a:t>
            </a:r>
            <a:r>
              <a:rPr sz="2800" b="1" spc="94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teur</a:t>
            </a:r>
            <a:r>
              <a:rPr sz="2800" b="1" spc="-4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2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l’idée</a:t>
            </a:r>
            <a:endParaRPr sz="2800">
              <a:latin typeface="Perpetua"/>
              <a:cs typeface="Perpetua"/>
            </a:endParaRPr>
          </a:p>
          <a:p>
            <a:pPr marL="285496" marR="53263">
              <a:lnSpc>
                <a:spcPts val="3190"/>
              </a:lnSpc>
              <a:spcBef>
                <a:spcPts val="314"/>
              </a:spcBef>
            </a:pPr>
            <a:r>
              <a:rPr sz="4200" b="1" baseline="5194" dirty="0">
                <a:latin typeface="Perpetua"/>
                <a:cs typeface="Perpetua"/>
              </a:rPr>
              <a:t>(Delaun</a:t>
            </a:r>
            <a:r>
              <a:rPr sz="4200" b="1" spc="-100" baseline="5194" dirty="0">
                <a:latin typeface="Perpetua"/>
                <a:cs typeface="Perpetua"/>
              </a:rPr>
              <a:t>a</a:t>
            </a:r>
            <a:r>
              <a:rPr sz="4200" b="1" spc="-225" baseline="5194" dirty="0">
                <a:latin typeface="Perpetua"/>
                <a:cs typeface="Perpetua"/>
              </a:rPr>
              <a:t>y</a:t>
            </a:r>
            <a:r>
              <a:rPr sz="4200" b="1" baseline="5194" dirty="0">
                <a:latin typeface="Perpetua"/>
                <a:cs typeface="Perpetua"/>
              </a:rPr>
              <a:t>,</a:t>
            </a:r>
            <a:r>
              <a:rPr sz="4200" b="1" spc="-131" baseline="5194" dirty="0">
                <a:latin typeface="Perpetua"/>
                <a:cs typeface="Perpetua"/>
              </a:rPr>
              <a:t> 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in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au,</a:t>
            </a:r>
            <a:r>
              <a:rPr sz="4200" b="1" spc="-10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1989)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62320" y="3211931"/>
            <a:ext cx="2922594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séanc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r>
              <a:rPr sz="4200" b="1" spc="-16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te</a:t>
            </a:r>
            <a:r>
              <a:rPr sz="4200" b="1" spc="7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me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86147" y="3211931"/>
            <a:ext cx="448666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68002" y="3638650"/>
            <a:ext cx="246026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d’ens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ignement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30565" y="3638650"/>
            <a:ext cx="24129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»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5ED52-3809-43BE-AD70-A6F2B411FEA6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131819" y="924850"/>
            <a:ext cx="7148410" cy="16610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8427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spc="-164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’</a:t>
            </a:r>
            <a:r>
              <a:rPr sz="4200" b="1" spc="-11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utilis</a:t>
            </a:r>
            <a:r>
              <a:rPr sz="4200" b="1" spc="-25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du te</a:t>
            </a:r>
            <a:r>
              <a:rPr sz="4200" b="1" spc="7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me</a:t>
            </a:r>
            <a:r>
              <a:rPr sz="4200" b="1" spc="-6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séance</a:t>
            </a:r>
            <a:r>
              <a:rPr sz="4200" b="1" spc="-7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s’expliq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endParaRPr sz="2800" dirty="0">
              <a:latin typeface="Perpetua"/>
              <a:cs typeface="Perpetua"/>
            </a:endParaRPr>
          </a:p>
          <a:p>
            <a:pPr marL="285495" algn="just">
              <a:lnSpc>
                <a:spcPct val="99702"/>
              </a:lnSpc>
              <a:spcBef>
                <a:spcPts val="668"/>
              </a:spcBef>
            </a:pPr>
            <a:r>
              <a:rPr sz="2800" b="1" dirty="0">
                <a:latin typeface="Perpetua"/>
                <a:cs typeface="Perpetua"/>
              </a:rPr>
              <a:t>égalem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nt</a:t>
            </a:r>
            <a:r>
              <a:rPr sz="2800" b="1" spc="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par la </a:t>
            </a:r>
            <a:r>
              <a:rPr sz="2800" b="1" spc="-54" dirty="0">
                <a:latin typeface="Perpetua"/>
                <a:cs typeface="Perpetua"/>
              </a:rPr>
              <a:t>v</a:t>
            </a:r>
            <a:r>
              <a:rPr sz="2800" b="1" dirty="0">
                <a:latin typeface="Perpetua"/>
                <a:cs typeface="Perpetua"/>
              </a:rPr>
              <a:t>ol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dirty="0">
                <a:latin typeface="Perpetua"/>
                <a:cs typeface="Perpetua"/>
              </a:rPr>
              <a:t>nté</a:t>
            </a:r>
            <a:r>
              <a:rPr sz="2800" b="1" spc="-28" dirty="0">
                <a:latin typeface="Perpetua"/>
                <a:cs typeface="Perpetua"/>
              </a:rPr>
              <a:t> </a:t>
            </a:r>
            <a:r>
              <a:rPr sz="2800" b="1" spc="-14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1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se</a:t>
            </a:r>
            <a:r>
              <a:rPr sz="2800" b="1" spc="-2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</a:t>
            </a:r>
            <a:r>
              <a:rPr sz="2800" b="1" spc="-9" dirty="0">
                <a:latin typeface="Perpetua"/>
                <a:cs typeface="Perpetua"/>
              </a:rPr>
              <a:t>é</a:t>
            </a:r>
            <a:r>
              <a:rPr sz="2800" b="1" dirty="0">
                <a:latin typeface="Perpetua"/>
                <a:cs typeface="Perpetua"/>
              </a:rPr>
              <a:t>ma</a:t>
            </a:r>
            <a:r>
              <a:rPr sz="2800" b="1" spc="-14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q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er</a:t>
            </a:r>
            <a:r>
              <a:rPr sz="2800" b="1" spc="1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 l’enseign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ment</a:t>
            </a:r>
            <a:r>
              <a:rPr sz="2800" b="1" spc="-16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tradition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el</a:t>
            </a:r>
            <a:r>
              <a:rPr sz="2800" b="1" spc="-2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r>
              <a:rPr sz="2800" b="1" spc="-2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3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son</a:t>
            </a:r>
            <a:r>
              <a:rPr sz="2800" b="1" spc="-4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mod</a:t>
            </a:r>
            <a:r>
              <a:rPr sz="2800" b="1" spc="-9" dirty="0">
                <a:latin typeface="Perpetua"/>
                <a:cs typeface="Perpetua"/>
              </a:rPr>
              <a:t>è</a:t>
            </a:r>
            <a:r>
              <a:rPr sz="2800" b="1" dirty="0">
                <a:latin typeface="Perpetua"/>
                <a:cs typeface="Perpetua"/>
              </a:rPr>
              <a:t>le expo</a:t>
            </a:r>
            <a:r>
              <a:rPr sz="2800" b="1" spc="-9" dirty="0">
                <a:latin typeface="Perpetua"/>
                <a:cs typeface="Perpetua"/>
              </a:rPr>
              <a:t>s</a:t>
            </a:r>
            <a:r>
              <a:rPr sz="2800" b="1" dirty="0">
                <a:latin typeface="Perpetua"/>
                <a:cs typeface="Perpetua"/>
              </a:rPr>
              <a:t>iti</a:t>
            </a:r>
            <a:r>
              <a:rPr sz="2800" b="1" spc="104" dirty="0">
                <a:latin typeface="Perpetua"/>
                <a:cs typeface="Perpetua"/>
              </a:rPr>
              <a:t>f</a:t>
            </a:r>
            <a:r>
              <a:rPr sz="2800" b="1" dirty="0">
                <a:latin typeface="Perpetua"/>
                <a:cs typeface="Perpetua"/>
              </a:rPr>
              <a:t>.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02916" y="2870554"/>
            <a:ext cx="755698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ns</a:t>
            </a:r>
            <a:r>
              <a:rPr sz="4200" b="1" spc="-5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cette</a:t>
            </a:r>
            <a:r>
              <a:rPr sz="4200" b="1" spc="-6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pe</a:t>
            </a:r>
            <a:r>
              <a:rPr sz="4200" b="1" spc="1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sp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ct</a:t>
            </a:r>
            <a:r>
              <a:rPr sz="4200" b="1" spc="-54" baseline="6232" dirty="0">
                <a:latin typeface="Perpetua"/>
                <a:cs typeface="Perpetua"/>
              </a:rPr>
              <a:t>iv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10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l’enseignant</a:t>
            </a:r>
            <a:r>
              <a:rPr sz="4200" b="1" spc="-14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est</a:t>
            </a:r>
            <a:r>
              <a:rPr sz="4200" b="1" spc="-3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celui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qui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75712" y="3297274"/>
            <a:ext cx="713327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aménage</a:t>
            </a:r>
            <a:r>
              <a:rPr sz="4200" b="1" spc="-8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l’e</a:t>
            </a:r>
            <a:r>
              <a:rPr sz="4200" b="1" spc="-100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vi</a:t>
            </a:r>
            <a:r>
              <a:rPr sz="4200" b="1" spc="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onn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ment</a:t>
            </a:r>
            <a:r>
              <a:rPr sz="4200" b="1" spc="-12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114" baseline="6232" dirty="0">
                <a:latin typeface="Perpetua"/>
                <a:cs typeface="Perpetua"/>
              </a:rPr>
              <a:t>h</a:t>
            </a:r>
            <a:r>
              <a:rPr sz="4200" b="1" baseline="6232" dirty="0">
                <a:latin typeface="Perpetua"/>
                <a:cs typeface="Perpetua"/>
              </a:rPr>
              <a:t>ysique</a:t>
            </a:r>
            <a:r>
              <a:rPr sz="4200" b="1" spc="-7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humain,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97083" y="3297274"/>
            <a:ext cx="447249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75713" y="3724157"/>
            <a:ext cx="4947373" cy="8074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c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ntraint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spc="100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tin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s,</a:t>
            </a:r>
            <a:r>
              <a:rPr sz="4200" b="1" spc="-8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pro</a:t>
            </a:r>
            <a:r>
              <a:rPr sz="4200" b="1" spc="-1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res</a:t>
            </a:r>
            <a:endParaRPr sz="2800">
              <a:latin typeface="Perpetua"/>
              <a:cs typeface="Perpetua"/>
            </a:endParaRPr>
          </a:p>
          <a:p>
            <a:pPr marL="12700" marR="53309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transfo</a:t>
            </a:r>
            <a:r>
              <a:rPr sz="4200" b="1" spc="84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m</a:t>
            </a:r>
            <a:r>
              <a:rPr sz="4200" b="1" spc="-19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tions</a:t>
            </a:r>
            <a:r>
              <a:rPr sz="4200" b="1" spc="-35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souhait</a:t>
            </a:r>
            <a:r>
              <a:rPr sz="4200" b="1" spc="-14" baseline="5194" dirty="0">
                <a:latin typeface="Perpetua"/>
                <a:cs typeface="Perpetua"/>
              </a:rPr>
              <a:t>é</a:t>
            </a:r>
            <a:r>
              <a:rPr sz="4200" b="1" baseline="5194" dirty="0">
                <a:latin typeface="Perpetua"/>
                <a:cs typeface="Perpetua"/>
              </a:rPr>
              <a:t>es.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24257" y="3724157"/>
            <a:ext cx="24148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à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66993" y="3724157"/>
            <a:ext cx="1240938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sus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iter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10528" y="3724157"/>
            <a:ext cx="479051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41CB-C0F6-43CD-85FE-79CBB90AF342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63751" y="549338"/>
            <a:ext cx="3671951" cy="608012"/>
          </a:xfrm>
          <a:custGeom>
            <a:avLst/>
            <a:gdLst/>
            <a:ahLst/>
            <a:cxnLst/>
            <a:rect l="l" t="t" r="r" b="b"/>
            <a:pathLst>
              <a:path w="3671951" h="608012">
                <a:moveTo>
                  <a:pt x="0" y="608012"/>
                </a:moveTo>
                <a:lnTo>
                  <a:pt x="3671951" y="608012"/>
                </a:lnTo>
                <a:lnTo>
                  <a:pt x="3671951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63751" y="549338"/>
            <a:ext cx="3671951" cy="608012"/>
          </a:xfrm>
          <a:custGeom>
            <a:avLst/>
            <a:gdLst/>
            <a:ahLst/>
            <a:cxnLst/>
            <a:rect l="l" t="t" r="r" b="b"/>
            <a:pathLst>
              <a:path w="3671951" h="608012">
                <a:moveTo>
                  <a:pt x="0" y="608012"/>
                </a:moveTo>
                <a:lnTo>
                  <a:pt x="3671951" y="608012"/>
                </a:lnTo>
                <a:lnTo>
                  <a:pt x="3671951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031593" y="1870175"/>
            <a:ext cx="7798092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Classiq</a:t>
            </a:r>
            <a:r>
              <a:rPr sz="4200" b="1" u="heavy" spc="-9" baseline="6232" dirty="0">
                <a:latin typeface="Perpetua"/>
                <a:cs typeface="Perpetua"/>
              </a:rPr>
              <a:t>u</a:t>
            </a:r>
            <a:r>
              <a:rPr sz="4200" b="1" u="heavy" baseline="6232" dirty="0">
                <a:latin typeface="Perpetua"/>
                <a:cs typeface="Perpetua"/>
              </a:rPr>
              <a:t>ement</a:t>
            </a:r>
            <a:r>
              <a:rPr sz="4200" b="1" u="heavy" spc="-148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d</a:t>
            </a:r>
            <a:r>
              <a:rPr sz="4200" b="1" u="heavy" spc="-9" baseline="6232" dirty="0">
                <a:latin typeface="Perpetua"/>
                <a:cs typeface="Perpetua"/>
              </a:rPr>
              <a:t>é</a:t>
            </a:r>
            <a:r>
              <a:rPr sz="4200" b="1" u="heavy" baseline="6232" dirty="0">
                <a:latin typeface="Perpetua"/>
                <a:cs typeface="Perpetua"/>
              </a:rPr>
              <a:t>c</a:t>
            </a:r>
            <a:r>
              <a:rPr sz="4200" b="1" u="heavy" spc="59" baseline="6232" dirty="0">
                <a:latin typeface="Perpetua"/>
                <a:cs typeface="Perpetua"/>
              </a:rPr>
              <a:t>r</a:t>
            </a:r>
            <a:r>
              <a:rPr sz="4200" b="1" u="heavy" baseline="6232" dirty="0">
                <a:latin typeface="Perpetua"/>
                <a:cs typeface="Perpetua"/>
              </a:rPr>
              <a:t>ite</a:t>
            </a:r>
            <a:r>
              <a:rPr sz="4200" b="1" u="heavy" spc="-90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en</a:t>
            </a:r>
            <a:r>
              <a:rPr sz="4200" b="1" u="heavy" spc="-45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4</a:t>
            </a:r>
            <a:r>
              <a:rPr sz="4200" b="1" u="heavy" spc="-9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phas</a:t>
            </a:r>
            <a:r>
              <a:rPr sz="4200" b="1" u="heavy" spc="-9" baseline="6232" dirty="0">
                <a:latin typeface="Perpetua"/>
                <a:cs typeface="Perpetua"/>
              </a:rPr>
              <a:t>e</a:t>
            </a:r>
            <a:r>
              <a:rPr sz="4200" b="1" u="heavy" baseline="6232" dirty="0">
                <a:latin typeface="Perpetua"/>
                <a:cs typeface="Perpetua"/>
              </a:rPr>
              <a:t>s</a:t>
            </a:r>
            <a:r>
              <a:rPr sz="4200" b="1" spc="-4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</a:t>
            </a:r>
            <a:r>
              <a:rPr sz="4200" b="1" spc="-84" baseline="6232" dirty="0">
                <a:latin typeface="Perpetua"/>
                <a:cs typeface="Perpetua"/>
              </a:rPr>
              <a:t>J</a:t>
            </a:r>
            <a:r>
              <a:rPr sz="4200" b="1" baseline="6232" dirty="0">
                <a:latin typeface="Perpetua"/>
                <a:cs typeface="Perpetua"/>
              </a:rPr>
              <a:t>.Roche,</a:t>
            </a:r>
            <a:r>
              <a:rPr sz="4200" b="1" spc="-109" baseline="6232" dirty="0">
                <a:latin typeface="Perpetua"/>
                <a:cs typeface="Perpetua"/>
              </a:rPr>
              <a:t> </a:t>
            </a:r>
            <a:r>
              <a:rPr sz="4200" b="1" spc="9" baseline="6232" dirty="0">
                <a:latin typeface="Perpetua"/>
                <a:cs typeface="Perpetua"/>
              </a:rPr>
              <a:t>1</a:t>
            </a:r>
            <a:r>
              <a:rPr sz="4200" b="1" baseline="6232" dirty="0">
                <a:latin typeface="Perpetua"/>
                <a:cs typeface="Perpetua"/>
              </a:rPr>
              <a:t>99</a:t>
            </a:r>
            <a:r>
              <a:rPr sz="4200" b="1" spc="9" baseline="6232" dirty="0">
                <a:latin typeface="Perpetua"/>
                <a:cs typeface="Perpetua"/>
              </a:rPr>
              <a:t>6</a:t>
            </a:r>
            <a:r>
              <a:rPr sz="4200" b="1" baseline="6232" dirty="0">
                <a:latin typeface="Perpetua"/>
                <a:cs typeface="Perpetua"/>
              </a:rPr>
              <a:t>)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30834" y="1870175"/>
            <a:ext cx="17090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: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04389" y="2373096"/>
            <a:ext cx="7465502" cy="31700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8427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5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ise</a:t>
            </a:r>
            <a:r>
              <a:rPr sz="4200" b="1" spc="-4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2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main</a:t>
            </a:r>
            <a:r>
              <a:rPr sz="4200" b="1" spc="-4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11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ma</a:t>
            </a:r>
            <a:r>
              <a:rPr sz="4200" b="1" spc="9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ra</a:t>
            </a:r>
            <a:r>
              <a:rPr sz="4200" b="1" spc="9" baseline="6232" dirty="0">
                <a:latin typeface="Perpetua"/>
                <a:cs typeface="Perpetua"/>
              </a:rPr>
              <a:t>g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12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</a:t>
            </a:r>
            <a:r>
              <a:rPr sz="4200" b="1" spc="-2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leç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n,</a:t>
            </a:r>
            <a:r>
              <a:rPr sz="4200" b="1" spc="-15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mise</a:t>
            </a:r>
            <a:r>
              <a:rPr sz="4200" b="1" spc="-5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208"/>
              </a:lnSpc>
              <a:spcBef>
                <a:spcPts val="4"/>
              </a:spcBef>
            </a:pPr>
            <a:r>
              <a:rPr sz="2800" b="1" dirty="0">
                <a:latin typeface="Perpetua"/>
                <a:cs typeface="Perpetua"/>
              </a:rPr>
              <a:t>rout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,</a:t>
            </a:r>
            <a:r>
              <a:rPr sz="2800" b="1" spc="-10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si</a:t>
            </a:r>
            <a:r>
              <a:rPr sz="2800" b="1" spc="-9" dirty="0">
                <a:latin typeface="Perpetua"/>
                <a:cs typeface="Perpetua"/>
              </a:rPr>
              <a:t>t</a:t>
            </a:r>
            <a:r>
              <a:rPr sz="2800" b="1" dirty="0">
                <a:latin typeface="Perpetua"/>
                <a:cs typeface="Perpetua"/>
              </a:rPr>
              <a:t>uer la séa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c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,</a:t>
            </a:r>
            <a:r>
              <a:rPr sz="2800" b="1" spc="-13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en do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ner du</a:t>
            </a:r>
            <a:r>
              <a:rPr sz="2800" b="1" spc="-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sens et</a:t>
            </a:r>
            <a:r>
              <a:rPr sz="2800" b="1" spc="9" dirty="0">
                <a:latin typeface="Perpetua"/>
                <a:cs typeface="Perpetua"/>
              </a:rPr>
              <a:t>c</a:t>
            </a:r>
            <a:r>
              <a:rPr sz="2800" b="1" dirty="0">
                <a:latin typeface="Perpetua"/>
                <a:cs typeface="Perpetua"/>
              </a:rPr>
              <a:t>. 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208"/>
              </a:lnSpc>
              <a:spcBef>
                <a:spcPts val="750"/>
              </a:spcBef>
            </a:pPr>
            <a:r>
              <a:rPr sz="2800" b="1" dirty="0">
                <a:latin typeface="Perpetua"/>
                <a:cs typeface="Perpetua"/>
              </a:rPr>
              <a:t>Mise</a:t>
            </a:r>
            <a:r>
              <a:rPr sz="2800" b="1" spc="-56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en</a:t>
            </a:r>
            <a:r>
              <a:rPr sz="2800" b="1" spc="-2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tr</a:t>
            </a:r>
            <a:r>
              <a:rPr sz="2800" b="1" spc="4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in</a:t>
            </a:r>
            <a:r>
              <a:rPr sz="2800" b="1" spc="-3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:</a:t>
            </a:r>
            <a:r>
              <a:rPr sz="2800" b="1" spc="-12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pré</a:t>
            </a:r>
            <a:r>
              <a:rPr sz="2800" b="1" spc="-9" dirty="0">
                <a:latin typeface="Perpetua"/>
                <a:cs typeface="Perpetua"/>
              </a:rPr>
              <a:t>p</a:t>
            </a:r>
            <a:r>
              <a:rPr sz="2800" b="1" dirty="0">
                <a:latin typeface="Perpetua"/>
                <a:cs typeface="Perpetua"/>
              </a:rPr>
              <a:t>ar</a:t>
            </a:r>
            <a:r>
              <a:rPr sz="2800" b="1" spc="-9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tion</a:t>
            </a:r>
            <a:r>
              <a:rPr sz="2800" b="1" spc="-9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générale</a:t>
            </a:r>
            <a:r>
              <a:rPr sz="2800" b="1" spc="-10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r>
              <a:rPr sz="2800" b="1" spc="-2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spécifi</a:t>
            </a:r>
            <a:r>
              <a:rPr sz="2800" b="1" spc="-14" dirty="0">
                <a:latin typeface="Perpetua"/>
                <a:cs typeface="Perpetua"/>
              </a:rPr>
              <a:t>q</a:t>
            </a:r>
            <a:r>
              <a:rPr sz="2800" b="1" dirty="0">
                <a:latin typeface="Perpetua"/>
                <a:cs typeface="Perpetua"/>
              </a:rPr>
              <a:t>ue 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208"/>
              </a:lnSpc>
              <a:spcBef>
                <a:spcPts val="750"/>
              </a:spcBef>
            </a:pPr>
            <a:r>
              <a:rPr sz="2800" b="1" dirty="0">
                <a:latin typeface="Perpetua"/>
                <a:cs typeface="Perpetua"/>
              </a:rPr>
              <a:t>Co</a:t>
            </a:r>
            <a:r>
              <a:rPr sz="2800" b="1" spc="54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ps</a:t>
            </a:r>
            <a:r>
              <a:rPr sz="2800" b="1" spc="-6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3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</a:t>
            </a:r>
            <a:r>
              <a:rPr sz="2800" b="1" spc="-15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ço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:</a:t>
            </a:r>
            <a:r>
              <a:rPr sz="2800" b="1" spc="-148" dirty="0">
                <a:latin typeface="Perpetua"/>
                <a:cs typeface="Perpetua"/>
              </a:rPr>
              <a:t> </a:t>
            </a:r>
            <a:r>
              <a:rPr sz="2800" b="1" spc="-9" dirty="0">
                <a:latin typeface="Perpetua"/>
                <a:cs typeface="Perpetua"/>
              </a:rPr>
              <a:t>p</a:t>
            </a:r>
            <a:r>
              <a:rPr sz="2800" b="1" dirty="0">
                <a:latin typeface="Perpetua"/>
                <a:cs typeface="Perpetua"/>
              </a:rPr>
              <a:t>a</a:t>
            </a:r>
            <a:r>
              <a:rPr sz="2800" b="1" spc="100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tie</a:t>
            </a:r>
            <a:r>
              <a:rPr sz="2800" b="1" spc="-70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fon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amentale,</a:t>
            </a:r>
            <a:r>
              <a:rPr sz="2800" b="1" spc="-20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phase</a:t>
            </a:r>
            <a:endParaRPr sz="2800">
              <a:latin typeface="Perpetua"/>
              <a:cs typeface="Perpetua"/>
            </a:endParaRPr>
          </a:p>
          <a:p>
            <a:pPr marL="12700" marR="48427">
              <a:lnSpc>
                <a:spcPts val="2610"/>
              </a:lnSpc>
              <a:spcBef>
                <a:spcPts val="881"/>
              </a:spcBef>
            </a:pPr>
            <a:r>
              <a:rPr sz="4200" b="1" baseline="8310" dirty="0">
                <a:latin typeface="Perpetua"/>
                <a:cs typeface="Perpetua"/>
              </a:rPr>
              <a:t>effec</a:t>
            </a:r>
            <a:r>
              <a:rPr sz="4200" b="1" spc="-9" baseline="8310" dirty="0">
                <a:latin typeface="Perpetua"/>
                <a:cs typeface="Perpetua"/>
              </a:rPr>
              <a:t>t</a:t>
            </a:r>
            <a:r>
              <a:rPr sz="4200" b="1" spc="-50" baseline="8310" dirty="0">
                <a:latin typeface="Perpetua"/>
                <a:cs typeface="Perpetua"/>
              </a:rPr>
              <a:t>i</a:t>
            </a:r>
            <a:r>
              <a:rPr sz="4200" b="1" spc="-54" baseline="8310" dirty="0">
                <a:latin typeface="Perpetua"/>
                <a:cs typeface="Perpetua"/>
              </a:rPr>
              <a:t>v</a:t>
            </a:r>
            <a:r>
              <a:rPr sz="4200" b="1" baseline="8310" dirty="0">
                <a:latin typeface="Perpetua"/>
                <a:cs typeface="Perpetua"/>
              </a:rPr>
              <a:t>e</a:t>
            </a:r>
            <a:r>
              <a:rPr sz="4200" b="1" spc="-78" baseline="8310" dirty="0">
                <a:latin typeface="Perpetua"/>
                <a:cs typeface="Perpetua"/>
              </a:rPr>
              <a:t> </a:t>
            </a:r>
            <a:r>
              <a:rPr sz="4200" b="1" baseline="8310" dirty="0">
                <a:latin typeface="Perpetua"/>
                <a:cs typeface="Perpetua"/>
              </a:rPr>
              <a:t>d’</a:t>
            </a:r>
            <a:r>
              <a:rPr sz="4200" b="1" spc="-44" baseline="8310" dirty="0">
                <a:latin typeface="Perpetua"/>
                <a:cs typeface="Perpetua"/>
              </a:rPr>
              <a:t>a</a:t>
            </a:r>
            <a:r>
              <a:rPr sz="4200" b="1" baseline="8310" dirty="0">
                <a:latin typeface="Perpetua"/>
                <a:cs typeface="Perpetua"/>
              </a:rPr>
              <a:t>p</a:t>
            </a:r>
            <a:r>
              <a:rPr sz="4200" b="1" spc="-9" baseline="8310" dirty="0">
                <a:latin typeface="Perpetua"/>
                <a:cs typeface="Perpetua"/>
              </a:rPr>
              <a:t>p</a:t>
            </a:r>
            <a:r>
              <a:rPr sz="4200" b="1" baseline="8310" dirty="0">
                <a:latin typeface="Perpetua"/>
                <a:cs typeface="Perpetua"/>
              </a:rPr>
              <a:t>rentissage</a:t>
            </a:r>
            <a:endParaRPr sz="2800">
              <a:latin typeface="Perpetua"/>
              <a:cs typeface="Perpetua"/>
            </a:endParaRPr>
          </a:p>
          <a:p>
            <a:pPr marL="12700" marR="630013">
              <a:lnSpc>
                <a:spcPct val="99702"/>
              </a:lnSpc>
              <a:spcBef>
                <a:spcPts val="1288"/>
              </a:spcBef>
            </a:pPr>
            <a:r>
              <a:rPr sz="2800" b="1" dirty="0">
                <a:latin typeface="Perpetua"/>
                <a:cs typeface="Perpetua"/>
              </a:rPr>
              <a:t>Reto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r</a:t>
            </a:r>
            <a:r>
              <a:rPr sz="2800" b="1" spc="-6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au</a:t>
            </a:r>
            <a:r>
              <a:rPr sz="2800" b="1" spc="-2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cal</a:t>
            </a:r>
            <a:r>
              <a:rPr sz="2800" b="1" spc="4" dirty="0">
                <a:latin typeface="Perpetua"/>
                <a:cs typeface="Perpetua"/>
              </a:rPr>
              <a:t>m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6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:</a:t>
            </a:r>
            <a:r>
              <a:rPr sz="2800" b="1" spc="-11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rep</a:t>
            </a:r>
            <a:r>
              <a:rPr sz="2800" b="1" spc="59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ise</a:t>
            </a:r>
            <a:r>
              <a:rPr sz="2800" b="1" spc="-8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en</a:t>
            </a:r>
            <a:r>
              <a:rPr sz="2800" b="1" spc="-2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main,</a:t>
            </a:r>
            <a:r>
              <a:rPr sz="2800" b="1" spc="-10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ret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dirty="0">
                <a:latin typeface="Perpetua"/>
                <a:cs typeface="Perpetua"/>
              </a:rPr>
              <a:t>ur</a:t>
            </a:r>
            <a:r>
              <a:rPr sz="2800" b="1" spc="-4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à</a:t>
            </a:r>
            <a:r>
              <a:rPr sz="2800" b="1" spc="-1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 no</a:t>
            </a:r>
            <a:r>
              <a:rPr sz="2800" b="1" spc="79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male</a:t>
            </a:r>
            <a:r>
              <a:rPr sz="2800" b="1" spc="-56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psycholo</a:t>
            </a:r>
            <a:r>
              <a:rPr sz="2800" b="1" spc="54" dirty="0">
                <a:latin typeface="Perpetua"/>
                <a:cs typeface="Perpetua"/>
              </a:rPr>
              <a:t>g</a:t>
            </a:r>
            <a:r>
              <a:rPr sz="2800" b="1" dirty="0">
                <a:latin typeface="Perpetua"/>
                <a:cs typeface="Perpetua"/>
              </a:rPr>
              <a:t>iq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13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r>
              <a:rPr sz="2800" b="1" spc="-2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</a:t>
            </a:r>
            <a:r>
              <a:rPr sz="2800" b="1" spc="-109" dirty="0">
                <a:latin typeface="Perpetua"/>
                <a:cs typeface="Perpetua"/>
              </a:rPr>
              <a:t>h</a:t>
            </a:r>
            <a:r>
              <a:rPr sz="2800" b="1" dirty="0">
                <a:latin typeface="Perpetua"/>
                <a:cs typeface="Perpetua"/>
              </a:rPr>
              <a:t>ysiolo</a:t>
            </a:r>
            <a:r>
              <a:rPr sz="2800" b="1" spc="54" dirty="0">
                <a:latin typeface="Perpetua"/>
                <a:cs typeface="Perpetua"/>
              </a:rPr>
              <a:t>g</a:t>
            </a:r>
            <a:r>
              <a:rPr sz="2800" b="1" dirty="0">
                <a:latin typeface="Perpetua"/>
                <a:cs typeface="Perpetua"/>
              </a:rPr>
              <a:t>iq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31594" y="2411255"/>
            <a:ext cx="165107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31594" y="3341275"/>
            <a:ext cx="165107" cy="8300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  <a:p>
            <a:pPr marL="12700">
              <a:lnSpc>
                <a:spcPct val="95499"/>
              </a:lnSpc>
              <a:spcBef>
                <a:spcPts val="1138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31594" y="4774090"/>
            <a:ext cx="165107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63751" y="549338"/>
            <a:ext cx="3671951" cy="608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90">
              <a:lnSpc>
                <a:spcPct val="95825"/>
              </a:lnSpc>
              <a:spcBef>
                <a:spcPts val="465"/>
              </a:spcBef>
            </a:pPr>
            <a:r>
              <a:rPr sz="3200" dirty="0">
                <a:latin typeface="Arial"/>
                <a:cs typeface="Arial"/>
              </a:rPr>
              <a:t>Pl</a:t>
            </a:r>
            <a:r>
              <a:rPr sz="3200" spc="-9" dirty="0">
                <a:latin typeface="Arial"/>
                <a:cs typeface="Arial"/>
              </a:rPr>
              <a:t>a</a:t>
            </a:r>
            <a:r>
              <a:rPr sz="3200" dirty="0">
                <a:latin typeface="Arial"/>
                <a:cs typeface="Arial"/>
              </a:rPr>
              <a:t>n </a:t>
            </a:r>
            <a:r>
              <a:rPr sz="3200" spc="-14" dirty="0">
                <a:latin typeface="Arial"/>
                <a:cs typeface="Arial"/>
              </a:rPr>
              <a:t>d</a:t>
            </a:r>
            <a:r>
              <a:rPr sz="3200" dirty="0">
                <a:latin typeface="Arial"/>
                <a:cs typeface="Arial"/>
              </a:rPr>
              <a:t>e </a:t>
            </a:r>
            <a:r>
              <a:rPr sz="3200" spc="-14" dirty="0">
                <a:latin typeface="Arial"/>
                <a:cs typeface="Arial"/>
              </a:rPr>
              <a:t>l</a:t>
            </a:r>
            <a:r>
              <a:rPr sz="3200" dirty="0">
                <a:latin typeface="Arial"/>
                <a:cs typeface="Arial"/>
              </a:rPr>
              <a:t>a </a:t>
            </a:r>
            <a:r>
              <a:rPr sz="3200" spc="-14" dirty="0">
                <a:latin typeface="Arial"/>
                <a:cs typeface="Arial"/>
              </a:rPr>
              <a:t>l</a:t>
            </a:r>
            <a:r>
              <a:rPr sz="3200" dirty="0">
                <a:latin typeface="Arial"/>
                <a:cs typeface="Arial"/>
              </a:rPr>
              <a:t>eçon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06750" y="1997202"/>
            <a:ext cx="83638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670035" y="1997202"/>
            <a:ext cx="7972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6116300" y="1997202"/>
            <a:ext cx="7874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6357684" y="1997202"/>
            <a:ext cx="80958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0157-D006-4538-B5B8-8025A847FAFC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2059940" y="312175"/>
            <a:ext cx="7446568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9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R.Leca</a:t>
            </a:r>
            <a:r>
              <a:rPr sz="4200" b="1" u="heavy" spc="-6" baseline="6232" dirty="0">
                <a:latin typeface="Perpetua"/>
                <a:cs typeface="Perpetua"/>
              </a:rPr>
              <a:t> </a:t>
            </a:r>
            <a:r>
              <a:rPr sz="4200" b="1" u="heavy" spc="-9" baseline="6232" dirty="0">
                <a:latin typeface="Perpetua"/>
                <a:cs typeface="Perpetua"/>
              </a:rPr>
              <a:t>e</a:t>
            </a:r>
            <a:r>
              <a:rPr sz="4200" b="1" u="heavy" baseline="6232" dirty="0">
                <a:latin typeface="Perpetua"/>
                <a:cs typeface="Perpetua"/>
              </a:rPr>
              <a:t>t</a:t>
            </a:r>
            <a:r>
              <a:rPr sz="4200" b="1" u="heavy" spc="-19" baseline="6232" dirty="0">
                <a:latin typeface="Perpetua"/>
                <a:cs typeface="Perpetua"/>
              </a:rPr>
              <a:t> </a:t>
            </a:r>
            <a:r>
              <a:rPr sz="4200" b="1" u="heavy" baseline="6232" dirty="0">
                <a:latin typeface="Perpetua"/>
                <a:cs typeface="Perpetua"/>
              </a:rPr>
              <a:t>M.Billard</a:t>
            </a:r>
            <a:r>
              <a:rPr sz="4200" b="1" baseline="6232" dirty="0">
                <a:latin typeface="Perpetua"/>
                <a:cs typeface="Perpetua"/>
              </a:rPr>
              <a:t> pro</a:t>
            </a:r>
            <a:r>
              <a:rPr sz="4200" b="1" spc="-1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ose le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sc</a:t>
            </a:r>
            <a:r>
              <a:rPr sz="4200" b="1" spc="-9" baseline="6232" dirty="0">
                <a:latin typeface="Perpetua"/>
                <a:cs typeface="Perpetua"/>
              </a:rPr>
              <a:t>h</a:t>
            </a:r>
            <a:r>
              <a:rPr sz="4200" b="1" baseline="6232" dirty="0">
                <a:latin typeface="Perpetua"/>
                <a:cs typeface="Perpetua"/>
              </a:rPr>
              <a:t>éma</a:t>
            </a:r>
            <a:r>
              <a:rPr sz="4200" b="1" spc="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su</a:t>
            </a:r>
            <a:r>
              <a:rPr sz="4200" b="1" spc="-54" baseline="6232" dirty="0">
                <a:latin typeface="Perpetua"/>
                <a:cs typeface="Perpetua"/>
              </a:rPr>
              <a:t>i</a:t>
            </a:r>
            <a:r>
              <a:rPr sz="4200" b="1" spc="-39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ant</a:t>
            </a:r>
            <a:r>
              <a:rPr sz="4200" b="1" spc="-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332737" y="1232890"/>
            <a:ext cx="7384343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é</a:t>
            </a:r>
            <a:r>
              <a:rPr sz="4200" b="1" u="heavy" spc="-59" baseline="6232" dirty="0">
                <a:solidFill>
                  <a:srgbClr val="FFFF00"/>
                </a:solidFill>
                <a:latin typeface="Perpetua"/>
                <a:cs typeface="Perpetua"/>
              </a:rPr>
              <a:t>v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eille</a:t>
            </a:r>
            <a:r>
              <a:rPr sz="4200" b="1" u="heavy" spc="-169" baseline="6232" dirty="0">
                <a:solidFill>
                  <a:srgbClr val="FFFF00"/>
                </a:solidFill>
                <a:latin typeface="Perpetua"/>
                <a:cs typeface="Perpetua"/>
              </a:rPr>
              <a:t>r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,</a:t>
            </a:r>
            <a:r>
              <a:rPr sz="4200" b="1" u="heavy" spc="-153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info</a:t>
            </a:r>
            <a:r>
              <a:rPr sz="4200" b="1" u="heavy" spc="79" baseline="6232" dirty="0">
                <a:solidFill>
                  <a:srgbClr val="FFFF00"/>
                </a:solidFill>
                <a:latin typeface="Perpetua"/>
                <a:cs typeface="Perpetua"/>
              </a:rPr>
              <a:t>r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mer</a:t>
            </a:r>
            <a:r>
              <a:rPr sz="4200" b="1" u="heavy" spc="-43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impli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q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uer</a:t>
            </a:r>
            <a:r>
              <a:rPr sz="4200" b="1" spc="-40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(d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nner</a:t>
            </a:r>
            <a:r>
              <a:rPr sz="4200" b="1" spc="-26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du sens</a:t>
            </a:r>
            <a:r>
              <a:rPr sz="4200" b="1" spc="-4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à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59941" y="1271049"/>
            <a:ext cx="165107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32736" y="1616973"/>
            <a:ext cx="7222134" cy="11488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9" baseline="6232" dirty="0">
                <a:latin typeface="Perpetua"/>
                <a:cs typeface="Perpetua"/>
              </a:rPr>
              <a:t>ç</a:t>
            </a:r>
            <a:r>
              <a:rPr sz="4200" b="1" baseline="6232" dirty="0">
                <a:latin typeface="Perpetua"/>
                <a:cs typeface="Perpetua"/>
              </a:rPr>
              <a:t>on)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1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l’en</a:t>
            </a:r>
            <a:r>
              <a:rPr sz="4200" b="1" spc="54" baseline="6232" dirty="0">
                <a:latin typeface="Perpetua"/>
                <a:cs typeface="Perpetua"/>
              </a:rPr>
              <a:t>f</a:t>
            </a:r>
            <a:r>
              <a:rPr sz="4200" b="1" baseline="6232" dirty="0">
                <a:latin typeface="Perpetua"/>
                <a:cs typeface="Perpetua"/>
              </a:rPr>
              <a:t>ant d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it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mpr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re</a:t>
            </a:r>
            <a:r>
              <a:rPr sz="4200" b="1" spc="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l’enj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u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025"/>
              </a:lnSpc>
            </a:pP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u</a:t>
            </a:r>
            <a:r>
              <a:rPr sz="4200" b="1" spc="-1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qu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i des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op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r</a:t>
            </a:r>
            <a:r>
              <a:rPr sz="4200" b="1" spc="-1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tions</a:t>
            </a:r>
            <a:r>
              <a:rPr sz="4200" b="1" spc="-6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é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uc</a:t>
            </a:r>
            <a:r>
              <a:rPr sz="4200" b="1" spc="-25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r>
              <a:rPr sz="4200" b="1" spc="-50" baseline="6232" dirty="0">
                <a:latin typeface="Perpetua"/>
                <a:cs typeface="Perpetua"/>
              </a:rPr>
              <a:t>i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es</a:t>
            </a:r>
            <a:r>
              <a:rPr sz="4200" b="1" spc="-8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au</a:t>
            </a:r>
            <a:r>
              <a:rPr sz="4200" b="1" spc="-2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mome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005"/>
              </a:lnSpc>
            </a:pPr>
            <a:r>
              <a:rPr sz="4200" b="1" baseline="6232" dirty="0">
                <a:latin typeface="Perpetua"/>
                <a:cs typeface="Perpetua"/>
              </a:rPr>
              <a:t>son action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557792" y="2001240"/>
            <a:ext cx="448666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32736" y="3306164"/>
            <a:ext cx="6667884" cy="12247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3015"/>
              </a:lnSpc>
              <a:spcBef>
                <a:spcPts val="150"/>
              </a:spcBef>
            </a:pP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S</a:t>
            </a:r>
            <a:r>
              <a:rPr sz="4200" b="1" u="heavy" spc="4" baseline="6232" dirty="0">
                <a:solidFill>
                  <a:srgbClr val="FFFF00"/>
                </a:solidFill>
                <a:latin typeface="Perpetua"/>
                <a:cs typeface="Perpetua"/>
              </a:rPr>
              <a:t>’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éc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h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auffer</a:t>
            </a:r>
            <a:r>
              <a:rPr sz="4200" b="1" spc="-47" baseline="6232" dirty="0">
                <a:solidFill>
                  <a:srgbClr val="9B2C1F"/>
                </a:solidFill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10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à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</a:t>
            </a:r>
            <a:r>
              <a:rPr sz="4200" b="1" spc="-3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fois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</a:t>
            </a:r>
            <a:r>
              <a:rPr sz="4200" b="1" spc="-84" baseline="6232" dirty="0">
                <a:latin typeface="Perpetua"/>
                <a:cs typeface="Perpetua"/>
              </a:rPr>
              <a:t>o</a:t>
            </a:r>
            <a:r>
              <a:rPr sz="4200" b="1" spc="-79" baseline="6232" dirty="0">
                <a:latin typeface="Perpetua"/>
                <a:cs typeface="Perpetua"/>
              </a:rPr>
              <a:t>y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8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objectif</a:t>
            </a:r>
            <a:endParaRPr sz="2800" dirty="0">
              <a:latin typeface="Perpetua"/>
              <a:cs typeface="Perpetua"/>
            </a:endParaRPr>
          </a:p>
          <a:p>
            <a:pPr marL="12700" marR="53263">
              <a:lnSpc>
                <a:spcPts val="3025"/>
              </a:lnSpc>
            </a:pPr>
            <a:r>
              <a:rPr sz="4200" b="1" baseline="6232" dirty="0">
                <a:latin typeface="Perpetua"/>
                <a:cs typeface="Perpetua"/>
              </a:rPr>
              <a:t>(com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ét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nce</a:t>
            </a:r>
            <a:r>
              <a:rPr sz="4200" b="1" spc="-12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/ s</a:t>
            </a:r>
            <a:r>
              <a:rPr sz="4200" b="1" spc="-94" baseline="6232" dirty="0">
                <a:latin typeface="Perpetua"/>
                <a:cs typeface="Perpetua"/>
              </a:rPr>
              <a:t>a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oir</a:t>
            </a:r>
            <a:r>
              <a:rPr sz="4200" b="1" spc="-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s’éc</a:t>
            </a:r>
            <a:r>
              <a:rPr sz="4200" b="1" spc="-9" baseline="6232" dirty="0">
                <a:latin typeface="Perpetua"/>
                <a:cs typeface="Perpetua"/>
              </a:rPr>
              <a:t>h</a:t>
            </a:r>
            <a:r>
              <a:rPr sz="4200" b="1" baseline="6232" dirty="0">
                <a:latin typeface="Perpetua"/>
                <a:cs typeface="Perpetua"/>
              </a:rPr>
              <a:t>auffer)</a:t>
            </a:r>
            <a:endParaRPr sz="2800" dirty="0">
              <a:latin typeface="Perpetua"/>
              <a:cs typeface="Perpetua"/>
            </a:endParaRPr>
          </a:p>
          <a:p>
            <a:pPr marL="12700">
              <a:lnSpc>
                <a:spcPts val="3190"/>
              </a:lnSpc>
              <a:spcBef>
                <a:spcPts val="423"/>
              </a:spcBef>
            </a:pPr>
            <a:r>
              <a:rPr sz="4200" b="1" u="heavy" baseline="5194" dirty="0">
                <a:solidFill>
                  <a:srgbClr val="FFFF00"/>
                </a:solidFill>
                <a:latin typeface="Perpetua"/>
                <a:cs typeface="Perpetua"/>
              </a:rPr>
              <a:t>Enseigner</a:t>
            </a:r>
            <a:r>
              <a:rPr sz="4200" b="1" u="heavy" spc="-6" baseline="5194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5194" dirty="0">
                <a:solidFill>
                  <a:srgbClr val="FFFF00"/>
                </a:solidFill>
                <a:latin typeface="Perpetua"/>
                <a:cs typeface="Perpetua"/>
              </a:rPr>
              <a:t>et</a:t>
            </a:r>
            <a:r>
              <a:rPr sz="4200" b="1" u="heavy" spc="-29" baseline="5194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spc="-50" baseline="5194" dirty="0">
                <a:solidFill>
                  <a:srgbClr val="FFFF00"/>
                </a:solidFill>
                <a:latin typeface="Perpetua"/>
                <a:cs typeface="Perpetua"/>
              </a:rPr>
              <a:t>a</a:t>
            </a:r>
            <a:r>
              <a:rPr sz="4200" b="1" u="heavy" baseline="5194" dirty="0">
                <a:solidFill>
                  <a:srgbClr val="FFFF00"/>
                </a:solidFill>
                <a:latin typeface="Perpetua"/>
                <a:cs typeface="Perpetua"/>
              </a:rPr>
              <a:t>p</a:t>
            </a:r>
            <a:r>
              <a:rPr sz="4200" b="1" u="heavy" spc="-9" baseline="5194" dirty="0">
                <a:solidFill>
                  <a:srgbClr val="FFFF00"/>
                </a:solidFill>
                <a:latin typeface="Perpetua"/>
                <a:cs typeface="Perpetua"/>
              </a:rPr>
              <a:t>p</a:t>
            </a:r>
            <a:r>
              <a:rPr sz="4200" b="1" u="heavy" baseline="5194" dirty="0">
                <a:solidFill>
                  <a:srgbClr val="FFFF00"/>
                </a:solidFill>
                <a:latin typeface="Perpetua"/>
                <a:cs typeface="Perpetua"/>
              </a:rPr>
              <a:t>rendre</a:t>
            </a:r>
            <a:r>
              <a:rPr sz="4200" b="1" spc="-95" baseline="5194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:</a:t>
            </a:r>
            <a:r>
              <a:rPr sz="4200" b="1" spc="-11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le</a:t>
            </a:r>
            <a:r>
              <a:rPr sz="4200" b="1" spc="-31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cœur</a:t>
            </a:r>
            <a:r>
              <a:rPr sz="4200" b="1" spc="-6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2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la</a:t>
            </a:r>
            <a:r>
              <a:rPr sz="4200" b="1" spc="-2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leç</a:t>
            </a:r>
            <a:r>
              <a:rPr sz="4200" b="1" spc="-9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n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59941" y="3344323"/>
            <a:ext cx="165107" cy="3271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59941" y="4188619"/>
            <a:ext cx="165107" cy="7876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  <a:p>
            <a:pPr marL="12700">
              <a:lnSpc>
                <a:spcPct val="95499"/>
              </a:lnSpc>
              <a:spcBef>
                <a:spcPts val="804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32736" y="4610962"/>
            <a:ext cx="701901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Recu</a:t>
            </a:r>
            <a:r>
              <a:rPr sz="4200" b="1" u="heavy" spc="-14" baseline="6232" dirty="0">
                <a:solidFill>
                  <a:srgbClr val="FFFF00"/>
                </a:solidFill>
                <a:latin typeface="Perpetua"/>
                <a:cs typeface="Perpetua"/>
              </a:rPr>
              <a:t>p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ére</a:t>
            </a:r>
            <a:r>
              <a:rPr sz="4200" b="1" u="heavy" spc="-164" baseline="6232" dirty="0">
                <a:solidFill>
                  <a:srgbClr val="FFFF00"/>
                </a:solidFill>
                <a:latin typeface="Perpetua"/>
                <a:cs typeface="Perpetua"/>
              </a:rPr>
              <a:t>r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,</a:t>
            </a:r>
            <a:r>
              <a:rPr sz="4200" b="1" u="heavy" spc="-225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spc="64" baseline="6232" dirty="0">
                <a:solidFill>
                  <a:srgbClr val="FFFF00"/>
                </a:solidFill>
                <a:latin typeface="Perpetua"/>
                <a:cs typeface="Perpetua"/>
              </a:rPr>
              <a:t>f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aire</a:t>
            </a:r>
            <a:r>
              <a:rPr sz="4200" b="1" u="heavy" spc="-51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un</a:t>
            </a:r>
            <a:r>
              <a:rPr sz="4200" b="1" u="heavy" spc="-16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bilan</a:t>
            </a:r>
            <a:r>
              <a:rPr sz="4200" b="1" u="heavy" spc="3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et</a:t>
            </a:r>
            <a:r>
              <a:rPr sz="4200" b="1" u="heavy" spc="-43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se</a:t>
            </a:r>
            <a:r>
              <a:rPr sz="4200" b="1" u="heavy" spc="-29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projet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e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r</a:t>
            </a:r>
            <a:r>
              <a:rPr sz="4200" b="1" u="heavy" spc="-82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dans</a:t>
            </a:r>
            <a:r>
              <a:rPr sz="4200" b="1" u="heavy" spc="-61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le</a:t>
            </a:r>
            <a:endParaRPr sz="2800" dirty="0">
              <a:solidFill>
                <a:srgbClr val="FFFF00"/>
              </a:solidFill>
              <a:latin typeface="Perpetua"/>
              <a:cs typeface="Perpetu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32736" y="4995010"/>
            <a:ext cx="7173772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u="heavy" baseline="6232" dirty="0" err="1">
                <a:solidFill>
                  <a:srgbClr val="FFFF00"/>
                </a:solidFill>
                <a:latin typeface="Perpetua"/>
                <a:cs typeface="Perpetua"/>
              </a:rPr>
              <a:t>futur</a:t>
            </a:r>
            <a:r>
              <a:rPr sz="4200" b="1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baseline="6232" dirty="0" smtClean="0">
                <a:latin typeface="Perpetua"/>
                <a:cs typeface="Perpetua"/>
              </a:rPr>
              <a:t>:</a:t>
            </a:r>
            <a:r>
              <a:rPr lang="fr-FR" sz="4200" b="1" baseline="6232" dirty="0" smtClean="0">
                <a:latin typeface="Perpetua"/>
                <a:cs typeface="Perpetua"/>
              </a:rPr>
              <a:t> Annoncer l’objectif de la séance suivante 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48287" y="439420"/>
            <a:ext cx="80043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object 14"/>
          <p:cNvSpPr txBox="1"/>
          <p:nvPr/>
        </p:nvSpPr>
        <p:spPr>
          <a:xfrm>
            <a:off x="3715931" y="439420"/>
            <a:ext cx="7987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" name="object 13"/>
          <p:cNvSpPr txBox="1"/>
          <p:nvPr/>
        </p:nvSpPr>
        <p:spPr>
          <a:xfrm>
            <a:off x="3540948" y="1359915"/>
            <a:ext cx="6470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" name="object 12"/>
          <p:cNvSpPr txBox="1"/>
          <p:nvPr/>
        </p:nvSpPr>
        <p:spPr>
          <a:xfrm>
            <a:off x="4962733" y="1359915"/>
            <a:ext cx="8104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3817993" y="4277487"/>
            <a:ext cx="7990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" name="object 10"/>
          <p:cNvSpPr txBox="1"/>
          <p:nvPr/>
        </p:nvSpPr>
        <p:spPr>
          <a:xfrm>
            <a:off x="4186757" y="4277487"/>
            <a:ext cx="7972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4005762" y="4737989"/>
            <a:ext cx="6684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" name="object 8"/>
          <p:cNvSpPr txBox="1"/>
          <p:nvPr/>
        </p:nvSpPr>
        <p:spPr>
          <a:xfrm>
            <a:off x="4768939" y="4737989"/>
            <a:ext cx="7989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5248660" y="4737989"/>
            <a:ext cx="78483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6092985" y="4737989"/>
            <a:ext cx="81053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6462896" y="4737989"/>
            <a:ext cx="7830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6837518" y="4737989"/>
            <a:ext cx="79727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8158918" y="4737989"/>
            <a:ext cx="8104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8935583" y="4737989"/>
            <a:ext cx="79901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96D02-1078-44FB-BD4A-66A59D1CC6F5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87499" y="1384745"/>
            <a:ext cx="9915526" cy="3722751"/>
          </a:xfrm>
          <a:custGeom>
            <a:avLst/>
            <a:gdLst/>
            <a:ahLst/>
            <a:cxnLst/>
            <a:rect l="l" t="t" r="r" b="b"/>
            <a:pathLst>
              <a:path w="7643749" h="2520950">
                <a:moveTo>
                  <a:pt x="0" y="2520950"/>
                </a:moveTo>
                <a:lnTo>
                  <a:pt x="7643749" y="2520950"/>
                </a:lnTo>
                <a:lnTo>
                  <a:pt x="7643749" y="0"/>
                </a:lnTo>
                <a:lnTo>
                  <a:pt x="0" y="0"/>
                </a:lnTo>
                <a:lnTo>
                  <a:pt x="0" y="2520950"/>
                </a:lnTo>
                <a:close/>
              </a:path>
            </a:pathLst>
          </a:custGeom>
          <a:ln w="9525">
            <a:solidFill>
              <a:srgbClr val="D2471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3600"/>
          </a:p>
        </p:txBody>
      </p:sp>
      <p:sp>
        <p:nvSpPr>
          <p:cNvPr id="2" name="object 2"/>
          <p:cNvSpPr txBox="1"/>
          <p:nvPr/>
        </p:nvSpPr>
        <p:spPr>
          <a:xfrm>
            <a:off x="1587500" y="1916048"/>
            <a:ext cx="9915527" cy="40275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64375" marR="280937" indent="-44196">
              <a:lnSpc>
                <a:spcPts val="4583"/>
              </a:lnSpc>
              <a:spcBef>
                <a:spcPts val="340"/>
              </a:spcBef>
            </a:pPr>
            <a:r>
              <a:rPr sz="6600" b="1" dirty="0">
                <a:latin typeface="Perpetua"/>
                <a:cs typeface="Perpetua"/>
              </a:rPr>
              <a:t>Plani</a:t>
            </a:r>
            <a:r>
              <a:rPr sz="6600" b="1" spc="-14" dirty="0">
                <a:latin typeface="Perpetua"/>
                <a:cs typeface="Perpetua"/>
              </a:rPr>
              <a:t>f</a:t>
            </a:r>
            <a:r>
              <a:rPr sz="6600" b="1" dirty="0">
                <a:latin typeface="Perpetua"/>
                <a:cs typeface="Perpetua"/>
              </a:rPr>
              <a:t>ier c’est</a:t>
            </a:r>
            <a:r>
              <a:rPr sz="6600" b="1" spc="-66" dirty="0">
                <a:latin typeface="Perpetua"/>
                <a:cs typeface="Perpetua"/>
              </a:rPr>
              <a:t> </a:t>
            </a:r>
            <a:r>
              <a:rPr sz="6600" b="1" dirty="0">
                <a:latin typeface="Perpetua"/>
                <a:cs typeface="Perpetua"/>
              </a:rPr>
              <a:t>él</a:t>
            </a:r>
            <a:r>
              <a:rPr sz="6600" b="1" spc="-59" dirty="0">
                <a:latin typeface="Perpetua"/>
                <a:cs typeface="Perpetua"/>
              </a:rPr>
              <a:t>a</a:t>
            </a:r>
            <a:r>
              <a:rPr sz="6600" b="1" dirty="0">
                <a:latin typeface="Perpetua"/>
                <a:cs typeface="Perpetua"/>
              </a:rPr>
              <a:t>borer</a:t>
            </a:r>
            <a:r>
              <a:rPr sz="6600" b="1" spc="-38" dirty="0">
                <a:latin typeface="Perpetua"/>
                <a:cs typeface="Perpetua"/>
              </a:rPr>
              <a:t> </a:t>
            </a:r>
            <a:r>
              <a:rPr sz="6600" b="1" dirty="0" err="1">
                <a:latin typeface="Perpetua"/>
                <a:cs typeface="Perpetua"/>
              </a:rPr>
              <a:t>une</a:t>
            </a:r>
            <a:r>
              <a:rPr sz="6600" b="1" dirty="0">
                <a:latin typeface="Perpetua"/>
                <a:cs typeface="Perpetua"/>
              </a:rPr>
              <a:t> </a:t>
            </a:r>
            <a:r>
              <a:rPr sz="6600" b="1" dirty="0" smtClean="0">
                <a:latin typeface="Perpetua"/>
                <a:cs typeface="Perpetua"/>
              </a:rPr>
              <a:t>demarche</a:t>
            </a:r>
            <a:r>
              <a:rPr sz="6600" b="1" spc="14" dirty="0" smtClean="0">
                <a:latin typeface="Perpetua"/>
                <a:cs typeface="Perpetua"/>
              </a:rPr>
              <a:t> </a:t>
            </a:r>
            <a:r>
              <a:rPr sz="6600" b="1" dirty="0">
                <a:latin typeface="Perpetua"/>
                <a:cs typeface="Perpetua"/>
              </a:rPr>
              <a:t>r</a:t>
            </a:r>
            <a:r>
              <a:rPr sz="6600" b="1" spc="-34" dirty="0">
                <a:latin typeface="Perpetua"/>
                <a:cs typeface="Perpetua"/>
              </a:rPr>
              <a:t>a</a:t>
            </a:r>
            <a:r>
              <a:rPr sz="6600" b="1" dirty="0">
                <a:latin typeface="Perpetua"/>
                <a:cs typeface="Perpetua"/>
              </a:rPr>
              <a:t>tio</a:t>
            </a:r>
            <a:r>
              <a:rPr sz="6600" b="1" spc="-14" dirty="0">
                <a:latin typeface="Perpetua"/>
                <a:cs typeface="Perpetua"/>
              </a:rPr>
              <a:t>n</a:t>
            </a:r>
            <a:r>
              <a:rPr sz="6600" b="1" dirty="0">
                <a:latin typeface="Perpetua"/>
                <a:cs typeface="Perpetua"/>
              </a:rPr>
              <a:t>ne</a:t>
            </a:r>
            <a:r>
              <a:rPr sz="6600" b="1" spc="-14" dirty="0">
                <a:latin typeface="Perpetua"/>
                <a:cs typeface="Perpetua"/>
              </a:rPr>
              <a:t>l</a:t>
            </a:r>
            <a:r>
              <a:rPr sz="6600" b="1" dirty="0">
                <a:latin typeface="Perpetua"/>
                <a:cs typeface="Perpetua"/>
              </a:rPr>
              <a:t>le,</a:t>
            </a:r>
            <a:r>
              <a:rPr sz="6600" b="1" spc="-159" dirty="0">
                <a:latin typeface="Perpetua"/>
                <a:cs typeface="Perpetua"/>
              </a:rPr>
              <a:t> </a:t>
            </a:r>
            <a:r>
              <a:rPr sz="6600" b="1" dirty="0">
                <a:latin typeface="Perpetua"/>
                <a:cs typeface="Perpetua"/>
              </a:rPr>
              <a:t>en vue de </a:t>
            </a:r>
            <a:r>
              <a:rPr sz="6600" b="1" dirty="0" smtClean="0">
                <a:latin typeface="Perpetua"/>
                <a:cs typeface="Perpetua"/>
              </a:rPr>
              <a:t>met</a:t>
            </a:r>
            <a:r>
              <a:rPr lang="fr-FR" sz="6600" b="1" dirty="0" smtClean="0">
                <a:latin typeface="Perpetua"/>
                <a:cs typeface="Perpetua"/>
              </a:rPr>
              <a:t>t</a:t>
            </a:r>
            <a:r>
              <a:rPr sz="6600" b="1" dirty="0" smtClean="0">
                <a:latin typeface="Perpetua"/>
                <a:cs typeface="Perpetua"/>
              </a:rPr>
              <a:t>re</a:t>
            </a:r>
            <a:r>
              <a:rPr sz="6600" b="1" spc="-103" dirty="0" smtClean="0">
                <a:latin typeface="Perpetua"/>
                <a:cs typeface="Perpetua"/>
              </a:rPr>
              <a:t> </a:t>
            </a:r>
            <a:r>
              <a:rPr sz="6600" b="1" dirty="0">
                <a:latin typeface="Perpetua"/>
                <a:cs typeface="Perpetua"/>
              </a:rPr>
              <a:t>de</a:t>
            </a:r>
            <a:r>
              <a:rPr sz="6600" b="1" spc="-41" dirty="0">
                <a:latin typeface="Perpetua"/>
                <a:cs typeface="Perpetua"/>
              </a:rPr>
              <a:t> </a:t>
            </a:r>
            <a:r>
              <a:rPr sz="6600" b="1" dirty="0">
                <a:latin typeface="Perpetua"/>
                <a:cs typeface="Perpetua"/>
              </a:rPr>
              <a:t>l’ordre dans la </a:t>
            </a:r>
            <a:endParaRPr sz="6600" dirty="0">
              <a:latin typeface="Perpetua"/>
              <a:cs typeface="Perpetua"/>
            </a:endParaRPr>
          </a:p>
          <a:p>
            <a:pPr marL="364375" marR="280937">
              <a:lnSpc>
                <a:spcPts val="4583"/>
              </a:lnSpc>
            </a:pPr>
            <a:r>
              <a:rPr sz="6600" b="1" dirty="0">
                <a:latin typeface="Perpetua"/>
                <a:cs typeface="Perpetua"/>
              </a:rPr>
              <a:t>co</a:t>
            </a:r>
            <a:r>
              <a:rPr sz="6600" b="1" spc="-9" dirty="0">
                <a:latin typeface="Perpetua"/>
                <a:cs typeface="Perpetua"/>
              </a:rPr>
              <a:t>m</a:t>
            </a:r>
            <a:r>
              <a:rPr sz="6600" b="1" dirty="0">
                <a:latin typeface="Perpetua"/>
                <a:cs typeface="Perpetua"/>
              </a:rPr>
              <a:t>plexité.</a:t>
            </a:r>
            <a:endParaRPr sz="6600" dirty="0">
              <a:latin typeface="Perpetua"/>
              <a:cs typeface="Perpetua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4CC10-BDCA-4F0A-94DF-2CC2435DCDBC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bject 24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2071217" y="704696"/>
            <a:ext cx="709181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La</a:t>
            </a:r>
            <a:r>
              <a:rPr sz="4200" b="1" u="heavy" spc="-27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leç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o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n,</a:t>
            </a:r>
            <a:r>
              <a:rPr sz="4200" b="1" u="heavy" spc="-154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é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lément</a:t>
            </a:r>
            <a:r>
              <a:rPr sz="4200" b="1" u="heavy" spc="-85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d’un</a:t>
            </a:r>
            <a:r>
              <a:rPr sz="4200" b="1" u="heavy" spc="-10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ens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e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m</a:t>
            </a:r>
            <a:r>
              <a:rPr sz="4200" b="1" u="heavy" spc="-39" baseline="6232" dirty="0">
                <a:solidFill>
                  <a:srgbClr val="FFFF00"/>
                </a:solidFill>
                <a:latin typeface="Perpetua"/>
                <a:cs typeface="Perpetua"/>
              </a:rPr>
              <a:t>b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le</a:t>
            </a:r>
            <a:r>
              <a:rPr sz="4200" b="1" u="heavy" spc="-48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et</a:t>
            </a:r>
            <a:r>
              <a:rPr sz="4200" b="1" u="heavy" spc="-22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ensem</a:t>
            </a:r>
            <a:r>
              <a:rPr sz="4200" b="1" u="heavy" spc="-50" baseline="6232" dirty="0">
                <a:solidFill>
                  <a:srgbClr val="FFFF00"/>
                </a:solidFill>
                <a:latin typeface="Perpetua"/>
                <a:cs typeface="Perpetua"/>
              </a:rPr>
              <a:t>b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le</a:t>
            </a:r>
            <a:endParaRPr sz="2800" dirty="0">
              <a:solidFill>
                <a:srgbClr val="FFFF00"/>
              </a:solidFill>
              <a:latin typeface="Perpetua"/>
              <a:cs typeface="Perpetu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44013" y="1131198"/>
            <a:ext cx="188733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d’é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l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ém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e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nts</a:t>
            </a:r>
            <a:r>
              <a:rPr sz="4200" b="1" spc="9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baseline="6232" dirty="0">
                <a:solidFill>
                  <a:srgbClr val="FFFF00"/>
                </a:solidFill>
                <a:latin typeface="Perpetua"/>
                <a:cs typeface="Perpetua"/>
              </a:rPr>
              <a:t>:</a:t>
            </a:r>
            <a:endParaRPr sz="2800" dirty="0">
              <a:solidFill>
                <a:srgbClr val="FFFF00"/>
              </a:solidFill>
              <a:latin typeface="Perpetua"/>
              <a:cs typeface="Perpetu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44014" y="2137511"/>
            <a:ext cx="4524937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pa</a:t>
            </a:r>
            <a:r>
              <a:rPr sz="4200" b="1" spc="9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tient</a:t>
            </a:r>
            <a:r>
              <a:rPr sz="4200" b="1" spc="-13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au</a:t>
            </a:r>
            <a:r>
              <a:rPr sz="4200" b="1" spc="-2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projet </a:t>
            </a:r>
            <a:r>
              <a:rPr sz="4200" b="1" spc="-14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spc="4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71218" y="2175670"/>
            <a:ext cx="165107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44013" y="3143732"/>
            <a:ext cx="7284190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Ensem</a:t>
            </a:r>
            <a:r>
              <a:rPr sz="4200" b="1" spc="-44" baseline="6232" dirty="0">
                <a:latin typeface="Perpetua"/>
                <a:cs typeface="Perpetua"/>
              </a:rPr>
              <a:t>b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10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r>
              <a:rPr sz="4200" b="1" spc="4" baseline="6232" dirty="0">
                <a:latin typeface="Perpetua"/>
                <a:cs typeface="Perpetua"/>
              </a:rPr>
              <a:t>â</a:t>
            </a:r>
            <a:r>
              <a:rPr sz="4200" b="1" baseline="6232" dirty="0">
                <a:latin typeface="Perpetua"/>
                <a:cs typeface="Perpetua"/>
              </a:rPr>
              <a:t>ch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-5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d’</a:t>
            </a:r>
            <a:r>
              <a:rPr sz="4200" b="1" spc="-4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rentissage,</a:t>
            </a:r>
            <a:r>
              <a:rPr sz="4200" b="1" spc="-21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tâches</a:t>
            </a:r>
            <a:r>
              <a:rPr sz="4200" b="1" spc="-6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liées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71218" y="3181891"/>
            <a:ext cx="165107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44013" y="3570451"/>
            <a:ext cx="393886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entre</a:t>
            </a:r>
            <a:r>
              <a:rPr sz="4200" b="1" spc="-6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elles</a:t>
            </a:r>
            <a:r>
              <a:rPr sz="4200" b="1" spc="-5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par</a:t>
            </a:r>
            <a:r>
              <a:rPr sz="4200" b="1" spc="-4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un object</a:t>
            </a:r>
            <a:r>
              <a:rPr sz="4200" b="1" spc="-9" baseline="6232" dirty="0">
                <a:latin typeface="Perpetua"/>
                <a:cs typeface="Perpetua"/>
              </a:rPr>
              <a:t>i</a:t>
            </a:r>
            <a:r>
              <a:rPr sz="4200" b="1" baseline="6232" dirty="0">
                <a:latin typeface="Perpetua"/>
                <a:cs typeface="Perpetua"/>
              </a:rPr>
              <a:t>f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72214" y="3570451"/>
            <a:ext cx="1198450" cy="8075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4600">
              <a:lnSpc>
                <a:spcPts val="3015"/>
              </a:lnSpc>
              <a:spcBef>
                <a:spcPts val="150"/>
              </a:spcBef>
            </a:pP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écli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é</a:t>
            </a:r>
            <a:endParaRPr sz="2800">
              <a:latin typeface="Perpetua"/>
              <a:cs typeface="Perpetua"/>
            </a:endParaRPr>
          </a:p>
          <a:p>
            <a:pPr marL="12700" marR="36219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séanc</a:t>
            </a:r>
            <a:r>
              <a:rPr sz="4200" b="1" spc="-14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73673" y="3570451"/>
            <a:ext cx="448669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922509" y="3570451"/>
            <a:ext cx="143582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l’object</a:t>
            </a:r>
            <a:r>
              <a:rPr sz="4200" b="1" spc="-9" baseline="6232" dirty="0">
                <a:latin typeface="Perpetua"/>
                <a:cs typeface="Perpetua"/>
              </a:rPr>
              <a:t>i</a:t>
            </a:r>
            <a:r>
              <a:rPr sz="4200" b="1" baseline="6232" dirty="0">
                <a:latin typeface="Perpetua"/>
                <a:cs typeface="Perpetua"/>
              </a:rPr>
              <a:t>f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359567" y="3570451"/>
            <a:ext cx="447249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44013" y="3997207"/>
            <a:ext cx="333671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spc="3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ycle,</a:t>
            </a:r>
            <a:r>
              <a:rPr sz="4200" b="1" spc="-13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mais spé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ifi</a:t>
            </a:r>
            <a:r>
              <a:rPr sz="4200" b="1" spc="-9" baseline="6232" dirty="0">
                <a:latin typeface="Perpetua"/>
                <a:cs typeface="Perpetua"/>
              </a:rPr>
              <a:t>q</a:t>
            </a:r>
            <a:r>
              <a:rPr sz="4200" b="1" baseline="6232" dirty="0">
                <a:latin typeface="Perpetua"/>
                <a:cs typeface="Perpetua"/>
              </a:rPr>
              <a:t>ue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82966" y="3997207"/>
            <a:ext cx="24148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à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25703" y="3997207"/>
            <a:ext cx="345257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la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00443" y="831723"/>
            <a:ext cx="7989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3700381" y="831723"/>
            <a:ext cx="66402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4975872" y="831723"/>
            <a:ext cx="8096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752459" y="831723"/>
            <a:ext cx="7847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7238164" y="831723"/>
            <a:ext cx="83091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7609945" y="831723"/>
            <a:ext cx="79895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6323A-AAB0-470C-B5B3-9CAD18736B9C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3750" y="549338"/>
            <a:ext cx="4032250" cy="608012"/>
          </a:xfrm>
          <a:custGeom>
            <a:avLst/>
            <a:gdLst/>
            <a:ahLst/>
            <a:cxnLst/>
            <a:rect l="l" t="t" r="r" b="b"/>
            <a:pathLst>
              <a:path w="4032250" h="608012">
                <a:moveTo>
                  <a:pt x="0" y="608012"/>
                </a:moveTo>
                <a:lnTo>
                  <a:pt x="4032250" y="608012"/>
                </a:lnTo>
                <a:lnTo>
                  <a:pt x="4032250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63750" y="549338"/>
            <a:ext cx="4032250" cy="608012"/>
          </a:xfrm>
          <a:custGeom>
            <a:avLst/>
            <a:gdLst/>
            <a:ahLst/>
            <a:cxnLst/>
            <a:rect l="l" t="t" r="r" b="b"/>
            <a:pathLst>
              <a:path w="4032250" h="608012">
                <a:moveTo>
                  <a:pt x="0" y="608012"/>
                </a:moveTo>
                <a:lnTo>
                  <a:pt x="4032250" y="608012"/>
                </a:lnTo>
                <a:lnTo>
                  <a:pt x="4032250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270862" y="2432023"/>
            <a:ext cx="7505057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Phase</a:t>
            </a:r>
            <a:r>
              <a:rPr sz="4200" b="1" spc="-66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d’inte</a:t>
            </a:r>
            <a:r>
              <a:rPr sz="4200" b="1" spc="5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prét</a:t>
            </a:r>
            <a:r>
              <a:rPr sz="4200" b="1" spc="-2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tion,</a:t>
            </a:r>
            <a:r>
              <a:rPr sz="4200" b="1" spc="-177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13" baseline="6232" dirty="0">
                <a:latin typeface="Perpetua"/>
                <a:cs typeface="Perpetua"/>
              </a:rPr>
              <a:t> </a:t>
            </a:r>
            <a:r>
              <a:rPr sz="4200" b="1" spc="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éc</a:t>
            </a:r>
            <a:r>
              <a:rPr sz="4200" b="1" spc="-50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pit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l</a:t>
            </a:r>
            <a:r>
              <a:rPr sz="4200" b="1" spc="-1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tion,</a:t>
            </a:r>
            <a:r>
              <a:rPr sz="4200" b="1" spc="-17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mise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au</a:t>
            </a:r>
            <a:r>
              <a:rPr sz="4200" b="1" spc="-2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point,</a:t>
            </a:r>
            <a:r>
              <a:rPr sz="4200" b="1" spc="-125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d’é</a:t>
            </a:r>
            <a:r>
              <a:rPr sz="4200" b="1" spc="-50" baseline="5194" dirty="0">
                <a:latin typeface="Perpetua"/>
                <a:cs typeface="Perpetua"/>
              </a:rPr>
              <a:t>v</a:t>
            </a:r>
            <a:r>
              <a:rPr sz="4200" b="1" baseline="5194" dirty="0">
                <a:latin typeface="Perpetua"/>
                <a:cs typeface="Perpetua"/>
              </a:rPr>
              <a:t>alu</a:t>
            </a:r>
            <a:r>
              <a:rPr sz="4200" b="1" spc="-19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tion</a:t>
            </a:r>
            <a:r>
              <a:rPr sz="4200" b="1" spc="-9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et</a:t>
            </a:r>
            <a:r>
              <a:rPr sz="4200" b="1" spc="-2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3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c</a:t>
            </a:r>
            <a:r>
              <a:rPr sz="4200" b="1" spc="64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iti</a:t>
            </a:r>
            <a:r>
              <a:rPr sz="4200" b="1" spc="-9" baseline="5194" dirty="0">
                <a:latin typeface="Perpetua"/>
                <a:cs typeface="Perpetua"/>
              </a:rPr>
              <a:t>q</a:t>
            </a:r>
            <a:r>
              <a:rPr sz="4200" b="1" baseline="5194" dirty="0">
                <a:latin typeface="Perpetua"/>
                <a:cs typeface="Perpetua"/>
              </a:rPr>
              <a:t>ue.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98066" y="3864837"/>
            <a:ext cx="6622291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Chaq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8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leç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</a:t>
            </a:r>
            <a:r>
              <a:rPr sz="4200" b="1" spc="-4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est</a:t>
            </a:r>
            <a:r>
              <a:rPr sz="4200" b="1" spc="-3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const</a:t>
            </a:r>
            <a:r>
              <a:rPr sz="4200" b="1" spc="6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uite</a:t>
            </a:r>
            <a:r>
              <a:rPr sz="4200" b="1" spc="-75" baseline="6232" dirty="0">
                <a:latin typeface="Perpetua"/>
                <a:cs typeface="Perpetua"/>
              </a:rPr>
              <a:t> </a:t>
            </a:r>
            <a:r>
              <a:rPr sz="4200" b="1" spc="-4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près</a:t>
            </a:r>
            <a:r>
              <a:rPr sz="4200" b="1" spc="-5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bilan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621682" y="3864837"/>
            <a:ext cx="44866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70518" y="3864837"/>
            <a:ext cx="344982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la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70862" y="4291339"/>
            <a:ext cx="4148087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-14" baseline="6232" dirty="0">
                <a:latin typeface="Perpetua"/>
                <a:cs typeface="Perpetua"/>
              </a:rPr>
              <a:t>ç</a:t>
            </a:r>
            <a:r>
              <a:rPr sz="4200" b="1" baseline="6232" dirty="0">
                <a:latin typeface="Perpetua"/>
                <a:cs typeface="Perpetua"/>
              </a:rPr>
              <a:t>on 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réc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nt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8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5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in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i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18697" y="4291339"/>
            <a:ext cx="449030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67563" y="4291339"/>
            <a:ext cx="1740106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con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i</a:t>
            </a:r>
            <a:r>
              <a:rPr sz="4200" b="1" spc="-54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uit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63750" y="549338"/>
            <a:ext cx="4032250" cy="608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90">
              <a:lnSpc>
                <a:spcPct val="95825"/>
              </a:lnSpc>
              <a:spcBef>
                <a:spcPts val="465"/>
              </a:spcBef>
            </a:pPr>
            <a:r>
              <a:rPr sz="3200" dirty="0">
                <a:latin typeface="Arial"/>
                <a:cs typeface="Arial"/>
              </a:rPr>
              <a:t>Le b</a:t>
            </a:r>
            <a:r>
              <a:rPr sz="3200" spc="-14" dirty="0">
                <a:latin typeface="Arial"/>
                <a:cs typeface="Arial"/>
              </a:rPr>
              <a:t>i</a:t>
            </a:r>
            <a:r>
              <a:rPr sz="3200" dirty="0">
                <a:latin typeface="Arial"/>
                <a:cs typeface="Arial"/>
              </a:rPr>
              <a:t>lan de la l</a:t>
            </a:r>
            <a:r>
              <a:rPr sz="3200" spc="-14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çon</a:t>
            </a:r>
            <a:endParaRPr sz="3200">
              <a:latin typeface="Arial"/>
              <a:cs typeface="Arial"/>
            </a:endParaRP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6949E-0641-4809-9847-B73D871E603D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669844" y="849095"/>
            <a:ext cx="366881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Bilan</a:t>
            </a:r>
            <a:r>
              <a:rPr sz="4200" b="1" u="heavy" spc="-6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=</a:t>
            </a:r>
            <a:r>
              <a:rPr sz="4200" b="1" u="heavy" spc="-6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spc="-9" baseline="6232" dirty="0">
                <a:solidFill>
                  <a:srgbClr val="FFFF00"/>
                </a:solidFill>
                <a:latin typeface="Perpetua"/>
                <a:cs typeface="Perpetua"/>
              </a:rPr>
              <a:t>d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ou</a:t>
            </a:r>
            <a:r>
              <a:rPr sz="4200" b="1" u="heavy" spc="-50" baseline="6232" dirty="0">
                <a:solidFill>
                  <a:srgbClr val="FFFF00"/>
                </a:solidFill>
                <a:latin typeface="Perpetua"/>
                <a:cs typeface="Perpetua"/>
              </a:rPr>
              <a:t>b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le</a:t>
            </a:r>
            <a:r>
              <a:rPr sz="4200" b="1" u="heavy" spc="-12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ana</a:t>
            </a:r>
            <a:r>
              <a:rPr sz="4200" b="1" u="heavy" spc="-54" baseline="6232" dirty="0">
                <a:solidFill>
                  <a:srgbClr val="FFFF00"/>
                </a:solidFill>
                <a:latin typeface="Perpetua"/>
                <a:cs typeface="Perpetua"/>
              </a:rPr>
              <a:t>l</a:t>
            </a:r>
            <a:r>
              <a:rPr sz="4200" b="1" u="heavy" baseline="6232" dirty="0">
                <a:solidFill>
                  <a:srgbClr val="FFFF00"/>
                </a:solidFill>
                <a:latin typeface="Perpetua"/>
                <a:cs typeface="Perpetua"/>
              </a:rPr>
              <a:t>yse</a:t>
            </a:r>
            <a:r>
              <a:rPr sz="4200" b="1" spc="-71" baseline="6232" dirty="0">
                <a:solidFill>
                  <a:srgbClr val="FFFF00"/>
                </a:solidFill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59941" y="858721"/>
            <a:ext cx="310253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20"/>
              </a:lnSpc>
              <a:spcBef>
                <a:spcPts val="126"/>
              </a:spcBef>
            </a:pPr>
            <a:r>
              <a:rPr sz="2350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endParaRPr sz="2350">
              <a:latin typeface="Wingdings"/>
              <a:cs typeface="Wingding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69844" y="1855316"/>
            <a:ext cx="6812170" cy="8834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78231" marR="53263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Ana</a:t>
            </a:r>
            <a:r>
              <a:rPr sz="4200" b="1" spc="-64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yse</a:t>
            </a:r>
            <a:r>
              <a:rPr sz="4200" b="1" spc="-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di</a:t>
            </a:r>
            <a:r>
              <a:rPr sz="4200" b="1" spc="-14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actiq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7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190"/>
              </a:lnSpc>
              <a:spcBef>
                <a:spcPts val="759"/>
              </a:spcBef>
            </a:pPr>
            <a:r>
              <a:rPr sz="4200" b="1" baseline="5194" dirty="0">
                <a:latin typeface="Perpetua"/>
                <a:cs typeface="Perpetua"/>
              </a:rPr>
              <a:t>Inte</a:t>
            </a:r>
            <a:r>
              <a:rPr sz="4200" b="1" spc="50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prét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r</a:t>
            </a:r>
            <a:r>
              <a:rPr sz="4200" b="1" spc="-10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les</a:t>
            </a:r>
            <a:r>
              <a:rPr sz="4200" b="1" spc="-41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co</a:t>
            </a:r>
            <a:r>
              <a:rPr sz="4200" b="1" spc="-9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du</a:t>
            </a:r>
            <a:r>
              <a:rPr sz="4200" b="1" spc="-9" baseline="5194" dirty="0">
                <a:latin typeface="Perpetua"/>
                <a:cs typeface="Perpetua"/>
              </a:rPr>
              <a:t>i</a:t>
            </a:r>
            <a:r>
              <a:rPr sz="4200" b="1" baseline="5194" dirty="0">
                <a:latin typeface="Perpetua"/>
                <a:cs typeface="Perpetua"/>
              </a:rPr>
              <a:t>tes</a:t>
            </a:r>
            <a:r>
              <a:rPr sz="4200" b="1" spc="-66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mot</a:t>
            </a:r>
            <a:r>
              <a:rPr sz="4200" b="1" spc="5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ices</a:t>
            </a:r>
            <a:r>
              <a:rPr sz="4200" b="1" spc="-10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</a:t>
            </a:r>
            <a:r>
              <a:rPr sz="4200" b="1" spc="-9" baseline="5194" dirty="0">
                <a:latin typeface="Perpetua"/>
                <a:cs typeface="Perpetua"/>
              </a:rPr>
              <a:t>é</a:t>
            </a:r>
            <a:r>
              <a:rPr sz="4200" b="1" baseline="5194" dirty="0">
                <a:latin typeface="Perpetua"/>
                <a:cs typeface="Perpetua"/>
              </a:rPr>
              <a:t>pl</a:t>
            </a:r>
            <a:r>
              <a:rPr sz="4200" b="1" spc="-94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yées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59941" y="1893475"/>
            <a:ext cx="288215" cy="8300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="1" spc="4" baseline="6188" dirty="0">
                <a:solidFill>
                  <a:srgbClr val="D24717"/>
                </a:solidFill>
                <a:latin typeface="Perpetua"/>
                <a:cs typeface="Perpetua"/>
              </a:rPr>
              <a:t>1.</a:t>
            </a:r>
            <a:endParaRPr sz="2350">
              <a:latin typeface="Perpetua"/>
              <a:cs typeface="Perpetua"/>
            </a:endParaRPr>
          </a:p>
          <a:p>
            <a:pPr marL="12700" marR="45262">
              <a:lnSpc>
                <a:spcPct val="95499"/>
              </a:lnSpc>
              <a:spcBef>
                <a:spcPts val="1138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484771" y="2358237"/>
            <a:ext cx="588761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par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69844" y="2784992"/>
            <a:ext cx="6540618" cy="13103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les él</a:t>
            </a:r>
            <a:r>
              <a:rPr sz="4200" b="1" spc="-14" baseline="6232" dirty="0">
                <a:latin typeface="Perpetua"/>
                <a:cs typeface="Perpetua"/>
              </a:rPr>
              <a:t>è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es</a:t>
            </a:r>
            <a:r>
              <a:rPr sz="4200" b="1" spc="-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(/ 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iffic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ltés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spc="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on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rées,</a:t>
            </a:r>
            <a:r>
              <a:rPr sz="4200" b="1" spc="-9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/ é</a:t>
            </a:r>
            <a:r>
              <a:rPr sz="4200" b="1" spc="-1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100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t</a:t>
            </a:r>
            <a:endParaRPr sz="2800">
              <a:latin typeface="Perpetua"/>
              <a:cs typeface="Perpetua"/>
            </a:endParaRPr>
          </a:p>
          <a:p>
            <a:pPr marL="12700" marR="53309">
              <a:lnSpc>
                <a:spcPct val="95499"/>
              </a:lnSpc>
            </a:pPr>
            <a:r>
              <a:rPr sz="2800" b="1" dirty="0">
                <a:latin typeface="Perpetua"/>
                <a:cs typeface="Perpetua"/>
              </a:rPr>
              <a:t>l’objectif)</a:t>
            </a:r>
            <a:endParaRPr sz="2800">
              <a:latin typeface="Perpetua"/>
              <a:cs typeface="Perpetua"/>
            </a:endParaRPr>
          </a:p>
          <a:p>
            <a:pPr marL="12700" marR="22716">
              <a:lnSpc>
                <a:spcPts val="3190"/>
              </a:lnSpc>
              <a:spcBef>
                <a:spcPts val="910"/>
              </a:spcBef>
            </a:pPr>
            <a:r>
              <a:rPr sz="4200" b="1" baseline="5194" dirty="0">
                <a:latin typeface="Perpetua"/>
                <a:cs typeface="Perpetua"/>
              </a:rPr>
              <a:t>Précis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r</a:t>
            </a:r>
            <a:r>
              <a:rPr sz="4200" b="1" spc="-7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les</a:t>
            </a:r>
            <a:r>
              <a:rPr sz="4200" b="1" spc="-31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cont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spc="-50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us</a:t>
            </a:r>
            <a:r>
              <a:rPr sz="4200" b="1" spc="-7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d’ens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ignement</a:t>
            </a:r>
            <a:r>
              <a:rPr sz="4200" b="1" spc="-16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(CE),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211633" y="2784992"/>
            <a:ext cx="24148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à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1" y="3753009"/>
            <a:ext cx="165107" cy="3271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69844" y="4141733"/>
            <a:ext cx="6063862" cy="8074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ajust</a:t>
            </a:r>
            <a:r>
              <a:rPr sz="4200" b="1" spc="-14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r</a:t>
            </a:r>
            <a:r>
              <a:rPr sz="4200" b="1" spc="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 fut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res con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raintes,</a:t>
            </a:r>
            <a:r>
              <a:rPr sz="4200" b="1" spc="-1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pro</a:t>
            </a:r>
            <a:r>
              <a:rPr sz="4200" b="1" spc="-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os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r</a:t>
            </a:r>
            <a:endParaRPr sz="2800">
              <a:latin typeface="Perpetua"/>
              <a:cs typeface="Perpetua"/>
            </a:endParaRPr>
          </a:p>
          <a:p>
            <a:pPr marL="12700" marR="53309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nou</a:t>
            </a:r>
            <a:r>
              <a:rPr sz="4200" b="1" spc="-59" baseline="5194" dirty="0">
                <a:latin typeface="Perpetua"/>
                <a:cs typeface="Perpetua"/>
              </a:rPr>
              <a:t>v</a:t>
            </a:r>
            <a:r>
              <a:rPr sz="4200" b="1" baseline="5194" dirty="0">
                <a:latin typeface="Perpetua"/>
                <a:cs typeface="Perpetua"/>
              </a:rPr>
              <a:t>elles</a:t>
            </a:r>
            <a:r>
              <a:rPr sz="4200" b="1" spc="-11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situ</a:t>
            </a:r>
            <a:r>
              <a:rPr sz="4200" b="1" spc="-29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tions</a:t>
            </a:r>
            <a:r>
              <a:rPr sz="4200" b="1" spc="-11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</a:t>
            </a:r>
            <a:r>
              <a:rPr sz="4200" b="1" spc="-44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p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rentissages.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36112" y="4141733"/>
            <a:ext cx="449030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de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70926" y="976122"/>
            <a:ext cx="7981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3787588" y="976122"/>
            <a:ext cx="79898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4921836" y="976122"/>
            <a:ext cx="8123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0A35B-96F5-4189-BCB1-52C7636D44AC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669844" y="744102"/>
            <a:ext cx="3297974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59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yse</a:t>
            </a:r>
            <a:r>
              <a:rPr sz="4200" b="1" spc="-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pé</a:t>
            </a:r>
            <a:r>
              <a:rPr sz="4200" b="1" spc="-14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ago</a:t>
            </a:r>
            <a:r>
              <a:rPr sz="4200" b="1" spc="54" baseline="6232" dirty="0">
                <a:latin typeface="Perpetua"/>
                <a:cs typeface="Perpetua"/>
              </a:rPr>
              <a:t>g</a:t>
            </a:r>
            <a:r>
              <a:rPr sz="4200" b="1" baseline="6232" dirty="0">
                <a:latin typeface="Perpetua"/>
                <a:cs typeface="Perpetua"/>
              </a:rPr>
              <a:t>i</a:t>
            </a:r>
            <a:r>
              <a:rPr sz="4200" b="1" spc="-9" baseline="6232" dirty="0">
                <a:latin typeface="Perpetua"/>
                <a:cs typeface="Perpetua"/>
              </a:rPr>
              <a:t>q</a:t>
            </a:r>
            <a:r>
              <a:rPr sz="4200" b="1" baseline="6232" dirty="0">
                <a:latin typeface="Perpetua"/>
                <a:cs typeface="Perpetua"/>
              </a:rPr>
              <a:t>ue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50407" y="744102"/>
            <a:ext cx="3490390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i="1" baseline="6232" dirty="0">
                <a:latin typeface="Perpetua"/>
                <a:cs typeface="Perpetua"/>
              </a:rPr>
              <a:t>(p</a:t>
            </a:r>
            <a:r>
              <a:rPr sz="4200" b="1" i="1" spc="-14" baseline="6232" dirty="0">
                <a:latin typeface="Perpetua"/>
                <a:cs typeface="Perpetua"/>
              </a:rPr>
              <a:t>o</a:t>
            </a:r>
            <a:r>
              <a:rPr sz="4200" b="1" i="1" baseline="6232" dirty="0">
                <a:latin typeface="Perpetua"/>
                <a:cs typeface="Perpetua"/>
              </a:rPr>
              <a:t>ur</a:t>
            </a:r>
            <a:r>
              <a:rPr sz="4200" b="1" i="1" spc="9" baseline="6232" dirty="0">
                <a:latin typeface="Perpetua"/>
                <a:cs typeface="Perpetua"/>
              </a:rPr>
              <a:t> </a:t>
            </a:r>
            <a:r>
              <a:rPr sz="4200" b="1" i="1" baseline="6232" dirty="0">
                <a:latin typeface="Perpetua"/>
                <a:cs typeface="Perpetua"/>
              </a:rPr>
              <a:t>pé</a:t>
            </a:r>
            <a:r>
              <a:rPr sz="4200" b="1" i="1" spc="-44" baseline="6232" dirty="0">
                <a:latin typeface="Perpetua"/>
                <a:cs typeface="Perpetua"/>
              </a:rPr>
              <a:t>r</a:t>
            </a:r>
            <a:r>
              <a:rPr sz="4200" b="1" i="1" baseline="6232" dirty="0">
                <a:latin typeface="Perpetua"/>
                <a:cs typeface="Perpetua"/>
              </a:rPr>
              <a:t>ennise</a:t>
            </a:r>
            <a:r>
              <a:rPr sz="4200" b="1" i="1" spc="-214" baseline="6232" dirty="0">
                <a:latin typeface="Perpetua"/>
                <a:cs typeface="Perpetua"/>
              </a:rPr>
              <a:t>r</a:t>
            </a:r>
            <a:r>
              <a:rPr sz="4200" b="1" i="1" baseline="6232" dirty="0">
                <a:latin typeface="Perpetua"/>
                <a:cs typeface="Perpetua"/>
              </a:rPr>
              <a:t>,</a:t>
            </a:r>
            <a:r>
              <a:rPr sz="4200" b="1" i="1" spc="-269" baseline="6232" dirty="0">
                <a:latin typeface="Perpetua"/>
                <a:cs typeface="Perpetua"/>
              </a:rPr>
              <a:t> </a:t>
            </a:r>
            <a:r>
              <a:rPr sz="4200" b="1" i="1" baseline="6232" dirty="0">
                <a:latin typeface="Perpetua"/>
                <a:cs typeface="Perpetua"/>
              </a:rPr>
              <a:t>ajuster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542217" y="744102"/>
            <a:ext cx="411546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i="1" baseline="6232" dirty="0">
                <a:latin typeface="Perpetua"/>
                <a:cs typeface="Perpetua"/>
              </a:rPr>
              <a:t>ou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0" y="782261"/>
            <a:ext cx="288200" cy="32745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70"/>
              </a:lnSpc>
              <a:spcBef>
                <a:spcPts val="128"/>
              </a:spcBef>
            </a:pPr>
            <a:r>
              <a:rPr sz="3525" b="1" spc="4" baseline="6188" dirty="0">
                <a:solidFill>
                  <a:srgbClr val="D24717"/>
                </a:solidFill>
                <a:latin typeface="Perpetua"/>
                <a:cs typeface="Perpetua"/>
              </a:rPr>
              <a:t>2.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69845" y="1128369"/>
            <a:ext cx="6845767" cy="260625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48427">
              <a:lnSpc>
                <a:spcPts val="3015"/>
              </a:lnSpc>
              <a:spcBef>
                <a:spcPts val="150"/>
              </a:spcBef>
            </a:pPr>
            <a:r>
              <a:rPr sz="4200" b="1" i="1" baseline="6232" dirty="0">
                <a:latin typeface="Perpetua"/>
                <a:cs typeface="Perpetua"/>
              </a:rPr>
              <a:t>modi</a:t>
            </a:r>
            <a:r>
              <a:rPr sz="4200" b="1" i="1" spc="-79" baseline="6232" dirty="0">
                <a:latin typeface="Perpetua"/>
                <a:cs typeface="Perpetua"/>
              </a:rPr>
              <a:t>f</a:t>
            </a:r>
            <a:r>
              <a:rPr sz="4200" b="1" i="1" baseline="6232" dirty="0">
                <a:latin typeface="Perpetua"/>
                <a:cs typeface="Perpetua"/>
              </a:rPr>
              <a:t>ier</a:t>
            </a:r>
            <a:r>
              <a:rPr sz="4200" b="1" i="1" spc="-42" baseline="6232" dirty="0">
                <a:latin typeface="Perpetua"/>
                <a:cs typeface="Perpetua"/>
              </a:rPr>
              <a:t> </a:t>
            </a:r>
            <a:r>
              <a:rPr sz="4200" b="1" i="1" baseline="6232" dirty="0">
                <a:latin typeface="Perpetua"/>
                <a:cs typeface="Perpetua"/>
              </a:rPr>
              <a:t>l’o</a:t>
            </a:r>
            <a:r>
              <a:rPr sz="4200" b="1" i="1" spc="-150" baseline="6232" dirty="0">
                <a:latin typeface="Perpetua"/>
                <a:cs typeface="Perpetua"/>
              </a:rPr>
              <a:t>r</a:t>
            </a:r>
            <a:r>
              <a:rPr sz="4200" b="1" i="1" spc="-100" baseline="6232" dirty="0">
                <a:latin typeface="Perpetua"/>
                <a:cs typeface="Perpetua"/>
              </a:rPr>
              <a:t>g</a:t>
            </a:r>
            <a:r>
              <a:rPr sz="4200" b="1" i="1" baseline="6232" dirty="0">
                <a:latin typeface="Perpetua"/>
                <a:cs typeface="Perpetua"/>
              </a:rPr>
              <a:t>anis</a:t>
            </a:r>
            <a:r>
              <a:rPr sz="4200" b="1" i="1" spc="-14" baseline="6232" dirty="0">
                <a:latin typeface="Perpetua"/>
                <a:cs typeface="Perpetua"/>
              </a:rPr>
              <a:t>a</a:t>
            </a:r>
            <a:r>
              <a:rPr sz="4200" b="1" i="1" baseline="6232" dirty="0">
                <a:latin typeface="Perpetua"/>
                <a:cs typeface="Perpetua"/>
              </a:rPr>
              <a:t>tion</a:t>
            </a:r>
            <a:r>
              <a:rPr sz="4200" b="1" i="1" spc="-53" baseline="6232" dirty="0">
                <a:latin typeface="Perpetua"/>
                <a:cs typeface="Perpetua"/>
              </a:rPr>
              <a:t> </a:t>
            </a:r>
            <a:r>
              <a:rPr sz="4200" b="1" i="1" baseline="6232" dirty="0">
                <a:latin typeface="Perpetua"/>
                <a:cs typeface="Perpetua"/>
              </a:rPr>
              <a:t>adopté</a:t>
            </a:r>
            <a:r>
              <a:rPr sz="4200" b="1" i="1" spc="9" baseline="6232" dirty="0">
                <a:latin typeface="Perpetua"/>
                <a:cs typeface="Perpetua"/>
              </a:rPr>
              <a:t>e</a:t>
            </a:r>
            <a:r>
              <a:rPr sz="4200" b="1" i="1" baseline="6232" dirty="0">
                <a:latin typeface="Perpetua"/>
                <a:cs typeface="Perpetua"/>
              </a:rPr>
              <a:t>)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ct val="98937"/>
              </a:lnSpc>
              <a:spcBef>
                <a:spcPts val="264"/>
              </a:spcBef>
            </a:pPr>
            <a:r>
              <a:rPr sz="2800" b="1" dirty="0">
                <a:latin typeface="Perpetua"/>
                <a:cs typeface="Perpetua"/>
              </a:rPr>
              <a:t>Ren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re</a:t>
            </a:r>
            <a:r>
              <a:rPr sz="2800" b="1" spc="-8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com</a:t>
            </a:r>
            <a:r>
              <a:rPr sz="2800" b="1" spc="-9" dirty="0">
                <a:latin typeface="Perpetua"/>
                <a:cs typeface="Perpetua"/>
              </a:rPr>
              <a:t>p</a:t>
            </a:r>
            <a:r>
              <a:rPr sz="2800" b="1" dirty="0">
                <a:latin typeface="Perpetua"/>
                <a:cs typeface="Perpetua"/>
              </a:rPr>
              <a:t>te</a:t>
            </a:r>
            <a:r>
              <a:rPr sz="2800" b="1" spc="-7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du clim</a:t>
            </a:r>
            <a:r>
              <a:rPr sz="2800" b="1" spc="-25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t</a:t>
            </a:r>
            <a:r>
              <a:rPr sz="2800" b="1" spc="-7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général</a:t>
            </a:r>
            <a:r>
              <a:rPr sz="2800" b="1" spc="-8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de</a:t>
            </a:r>
            <a:r>
              <a:rPr sz="2800" b="1" spc="-2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</a:t>
            </a:r>
            <a:r>
              <a:rPr sz="2800" b="1" spc="-20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classe De</a:t>
            </a:r>
            <a:r>
              <a:rPr sz="2800" b="1" spc="-3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</a:t>
            </a:r>
            <a:r>
              <a:rPr sz="2800" b="1" spc="-9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q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alité d</a:t>
            </a:r>
            <a:r>
              <a:rPr sz="2800" b="1" spc="-14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s interact</a:t>
            </a:r>
            <a:r>
              <a:rPr sz="2800" b="1" spc="-9" dirty="0">
                <a:latin typeface="Perpetua"/>
                <a:cs typeface="Perpetua"/>
              </a:rPr>
              <a:t>i</a:t>
            </a:r>
            <a:r>
              <a:rPr sz="2800" b="1" dirty="0">
                <a:latin typeface="Perpetua"/>
                <a:cs typeface="Perpetua"/>
              </a:rPr>
              <a:t>ons</a:t>
            </a:r>
            <a:r>
              <a:rPr sz="2800" b="1" spc="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(/ gestion</a:t>
            </a:r>
            <a:r>
              <a:rPr sz="2800" b="1" spc="-14" dirty="0">
                <a:latin typeface="Perpetua"/>
                <a:cs typeface="Perpetua"/>
              </a:rPr>
              <a:t> d</a:t>
            </a:r>
            <a:r>
              <a:rPr sz="2800" b="1" dirty="0">
                <a:latin typeface="Perpetua"/>
                <a:cs typeface="Perpetua"/>
              </a:rPr>
              <a:t>es </a:t>
            </a:r>
            <a:r>
              <a:rPr sz="2800" b="1" spc="59" dirty="0">
                <a:latin typeface="Perpetua"/>
                <a:cs typeface="Perpetua"/>
              </a:rPr>
              <a:t>g</a:t>
            </a:r>
            <a:r>
              <a:rPr sz="2800" b="1" dirty="0">
                <a:latin typeface="Perpetua"/>
                <a:cs typeface="Perpetua"/>
              </a:rPr>
              <a:t>roup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s)</a:t>
            </a:r>
            <a:endParaRPr sz="2800">
              <a:latin typeface="Perpetua"/>
              <a:cs typeface="Perpetua"/>
            </a:endParaRPr>
          </a:p>
          <a:p>
            <a:pPr marL="12700" marR="48427">
              <a:lnSpc>
                <a:spcPct val="95499"/>
              </a:lnSpc>
              <a:spcBef>
                <a:spcPts val="300"/>
              </a:spcBef>
            </a:pPr>
            <a:r>
              <a:rPr sz="2800" b="1" dirty="0">
                <a:latin typeface="Perpetua"/>
                <a:cs typeface="Perpetua"/>
              </a:rPr>
              <a:t>Des</a:t>
            </a:r>
            <a:r>
              <a:rPr sz="2800" b="1" spc="-43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pro</a:t>
            </a:r>
            <a:r>
              <a:rPr sz="2800" b="1" spc="-44" dirty="0">
                <a:latin typeface="Perpetua"/>
                <a:cs typeface="Perpetua"/>
              </a:rPr>
              <a:t>b</a:t>
            </a:r>
            <a:r>
              <a:rPr sz="2800" b="1" dirty="0">
                <a:latin typeface="Perpetua"/>
                <a:cs typeface="Perpetua"/>
              </a:rPr>
              <a:t>lèmes</a:t>
            </a:r>
            <a:r>
              <a:rPr sz="2800" b="1" spc="-5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rel</a:t>
            </a:r>
            <a:r>
              <a:rPr sz="2800" b="1" spc="-19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tion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els</a:t>
            </a:r>
            <a:r>
              <a:rPr sz="2800" b="1" spc="-76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é</a:t>
            </a:r>
            <a:r>
              <a:rPr sz="2800" b="1" spc="-54" dirty="0">
                <a:latin typeface="Perpetua"/>
                <a:cs typeface="Perpetua"/>
              </a:rPr>
              <a:t>v</a:t>
            </a:r>
            <a:r>
              <a:rPr sz="2800" b="1" dirty="0">
                <a:latin typeface="Perpetua"/>
                <a:cs typeface="Perpetua"/>
              </a:rPr>
              <a:t>ent</a:t>
            </a:r>
            <a:r>
              <a:rPr sz="2800" b="1" spc="-9" dirty="0">
                <a:latin typeface="Perpetua"/>
                <a:cs typeface="Perpetua"/>
              </a:rPr>
              <a:t>u</a:t>
            </a:r>
            <a:r>
              <a:rPr sz="2800" b="1" dirty="0">
                <a:latin typeface="Perpetua"/>
                <a:cs typeface="Perpetua"/>
              </a:rPr>
              <a:t>els</a:t>
            </a:r>
            <a:endParaRPr sz="2800">
              <a:latin typeface="Perpetua"/>
              <a:cs typeface="Perpetua"/>
            </a:endParaRPr>
          </a:p>
          <a:p>
            <a:pPr marL="12700" marR="48427">
              <a:lnSpc>
                <a:spcPts val="3190"/>
              </a:lnSpc>
              <a:spcBef>
                <a:spcPts val="574"/>
              </a:spcBef>
            </a:pP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3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l’u</a:t>
            </a:r>
            <a:r>
              <a:rPr sz="4200" b="1" spc="-9" baseline="5194" dirty="0">
                <a:latin typeface="Perpetua"/>
                <a:cs typeface="Perpetua"/>
              </a:rPr>
              <a:t>t</a:t>
            </a:r>
            <a:r>
              <a:rPr sz="4200" b="1" baseline="5194" dirty="0">
                <a:latin typeface="Perpetua"/>
                <a:cs typeface="Perpetua"/>
              </a:rPr>
              <a:t>ilis</a:t>
            </a:r>
            <a:r>
              <a:rPr sz="4200" b="1" spc="-25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ti</a:t>
            </a:r>
            <a:r>
              <a:rPr sz="4200" b="1" spc="-9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n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l’es</a:t>
            </a:r>
            <a:r>
              <a:rPr sz="4200" b="1" spc="-14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ace</a:t>
            </a:r>
            <a:r>
              <a:rPr sz="4200" b="1" spc="-2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et</a:t>
            </a:r>
            <a:r>
              <a:rPr sz="4200" b="1" spc="-3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du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m</a:t>
            </a:r>
            <a:r>
              <a:rPr sz="4200" b="1" spc="-14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té</a:t>
            </a:r>
            <a:r>
              <a:rPr sz="4200" b="1" spc="54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iel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59940" y="1626775"/>
            <a:ext cx="165248" cy="7877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141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  <a:p>
            <a:pPr marL="12700">
              <a:lnSpc>
                <a:spcPct val="95499"/>
              </a:lnSpc>
              <a:spcBef>
                <a:spcPts val="804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59941" y="2931574"/>
            <a:ext cx="165107" cy="12480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65"/>
              </a:lnSpc>
              <a:spcBef>
                <a:spcPts val="128"/>
              </a:spcBef>
            </a:pPr>
            <a:r>
              <a:rPr sz="3525" baseline="6188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  <a:p>
            <a:pPr marL="12700">
              <a:lnSpc>
                <a:spcPct val="95499"/>
              </a:lnSpc>
              <a:spcBef>
                <a:spcPts val="805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  <a:p>
            <a:pPr marL="12700">
              <a:lnSpc>
                <a:spcPct val="95499"/>
              </a:lnSpc>
              <a:spcBef>
                <a:spcPts val="930"/>
              </a:spcBef>
            </a:pPr>
            <a:r>
              <a:rPr sz="2350" dirty="0">
                <a:solidFill>
                  <a:srgbClr val="D24717"/>
                </a:solidFill>
                <a:latin typeface="Perpetua"/>
                <a:cs typeface="Perpetua"/>
              </a:rPr>
              <a:t>-</a:t>
            </a:r>
            <a:endParaRPr sz="235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69844" y="3814291"/>
            <a:ext cx="372794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Du</a:t>
            </a:r>
            <a:r>
              <a:rPr sz="4200" b="1" spc="-3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tem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-56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d’engagement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00086" y="3814291"/>
            <a:ext cx="1187616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mote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r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E7B09-242F-4DE5-98DC-A13B7090DF2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059941" y="633323"/>
            <a:ext cx="7940419" cy="13101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127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Finalement</a:t>
            </a:r>
            <a:r>
              <a:rPr sz="4200" b="1" spc="-13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l’enseignant</a:t>
            </a:r>
            <a:r>
              <a:rPr sz="4200" b="1" spc="-14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sera</a:t>
            </a:r>
            <a:r>
              <a:rPr sz="4200" b="1" spc="-4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confronté</a:t>
            </a:r>
            <a:r>
              <a:rPr sz="4200" b="1" spc="-1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aux</a:t>
            </a:r>
            <a:endParaRPr sz="2800" dirty="0">
              <a:latin typeface="Perpetua"/>
              <a:cs typeface="Perpetua"/>
            </a:endParaRPr>
          </a:p>
          <a:p>
            <a:pPr marL="285496">
              <a:lnSpc>
                <a:spcPct val="95499"/>
              </a:lnSpc>
              <a:spcBef>
                <a:spcPts val="600"/>
              </a:spcBef>
            </a:pP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«</a:t>
            </a:r>
            <a:r>
              <a:rPr sz="2800" b="1" i="1" spc="-1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surprises</a:t>
            </a:r>
            <a:r>
              <a:rPr sz="2800" b="1" i="1" spc="-97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spc="9" dirty="0">
                <a:solidFill>
                  <a:srgbClr val="FF0000"/>
                </a:solidFill>
                <a:latin typeface="Perpetua"/>
                <a:cs typeface="Perpetua"/>
              </a:rPr>
              <a:t>q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ue</a:t>
            </a:r>
            <a:r>
              <a:rPr sz="2800" b="1" i="1" spc="-2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rés</a:t>
            </a:r>
            <a:r>
              <a:rPr sz="2800" b="1" i="1" spc="9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2800" b="1" i="1" spc="-59" dirty="0">
                <a:solidFill>
                  <a:srgbClr val="FF0000"/>
                </a:solidFill>
                <a:latin typeface="Perpetua"/>
                <a:cs typeface="Perpetua"/>
              </a:rPr>
              <a:t>v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ent</a:t>
            </a:r>
            <a:r>
              <a:rPr sz="2800" b="1" i="1" spc="-24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spc="-9" dirty="0">
                <a:solidFill>
                  <a:srgbClr val="FF0000"/>
                </a:solidFill>
                <a:latin typeface="Perpetua"/>
                <a:cs typeface="Perpetua"/>
              </a:rPr>
              <a:t>l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2800" b="1" i="1" spc="9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t</a:t>
            </a:r>
            <a:r>
              <a:rPr sz="2800" b="1" i="1" spc="4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2800" b="1" i="1" spc="-9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2800" b="1" i="1" spc="-79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ain»</a:t>
            </a:r>
            <a:r>
              <a:rPr sz="2800" b="1" i="1" spc="-54" dirty="0">
                <a:solidFill>
                  <a:srgbClr val="9B2C1F"/>
                </a:solidFill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r>
              <a:rPr sz="2800" b="1" spc="-2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à</a:t>
            </a:r>
            <a:r>
              <a:rPr sz="2800" b="1" spc="-12" dirty="0"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«</a:t>
            </a:r>
            <a:r>
              <a:rPr sz="2800" b="1" i="1" spc="-1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l’u</a:t>
            </a:r>
            <a:r>
              <a:rPr sz="2800" b="1" i="1" spc="-139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2800" b="1" i="1" spc="-84" dirty="0">
                <a:solidFill>
                  <a:srgbClr val="FF0000"/>
                </a:solidFill>
                <a:latin typeface="Perpetua"/>
                <a:cs typeface="Perpetua"/>
              </a:rPr>
              <a:t>g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ence</a:t>
            </a:r>
            <a:r>
              <a:rPr sz="2800" b="1" i="1" spc="-3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2800" b="1" i="1" dirty="0">
                <a:solidFill>
                  <a:srgbClr val="FF0000"/>
                </a:solidFill>
                <a:latin typeface="Perpetua"/>
                <a:cs typeface="Perpetua"/>
              </a:rPr>
              <a:t>du</a:t>
            </a:r>
            <a:endParaRPr sz="2800" dirty="0">
              <a:solidFill>
                <a:srgbClr val="FF0000"/>
              </a:solidFill>
              <a:latin typeface="Perpetua"/>
              <a:cs typeface="Perpetua"/>
            </a:endParaRPr>
          </a:p>
          <a:p>
            <a:pPr marL="285496" marR="61127">
              <a:lnSpc>
                <a:spcPts val="3190"/>
              </a:lnSpc>
              <a:spcBef>
                <a:spcPts val="309"/>
              </a:spcBef>
            </a:pPr>
            <a:r>
              <a:rPr sz="4200" b="1" i="1" spc="-94" baseline="5194" dirty="0">
                <a:solidFill>
                  <a:srgbClr val="FF0000"/>
                </a:solidFill>
                <a:latin typeface="Perpetua"/>
                <a:cs typeface="Perpetua"/>
              </a:rPr>
              <a:t>f</a:t>
            </a:r>
            <a:r>
              <a:rPr sz="4200" b="1" i="1" baseline="5194" dirty="0">
                <a:solidFill>
                  <a:srgbClr val="FF0000"/>
                </a:solidFill>
                <a:latin typeface="Perpetua"/>
                <a:cs typeface="Perpetua"/>
              </a:rPr>
              <a:t>ai</a:t>
            </a:r>
            <a:r>
              <a:rPr sz="4200" b="1" i="1" spc="-44" baseline="5194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4200" b="1" i="1" baseline="5194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4200" b="1" i="1" spc="-32" baseline="5194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baseline="5194" dirty="0">
                <a:solidFill>
                  <a:srgbClr val="FF0000"/>
                </a:solidFill>
                <a:latin typeface="Perpetua"/>
                <a:cs typeface="Perpetua"/>
              </a:rPr>
              <a:t>»</a:t>
            </a:r>
            <a:r>
              <a:rPr sz="4200" b="1" i="1" spc="-12" baseline="5194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(</a:t>
            </a:r>
            <a:r>
              <a:rPr sz="4200" b="1" spc="-64" baseline="5194" dirty="0">
                <a:latin typeface="Perpetua"/>
                <a:cs typeface="Perpetua"/>
              </a:rPr>
              <a:t>G</a:t>
            </a:r>
            <a:r>
              <a:rPr sz="4200" b="1" baseline="5194" dirty="0">
                <a:latin typeface="Perpetua"/>
                <a:cs typeface="Perpetua"/>
              </a:rPr>
              <a:t>.Viga</a:t>
            </a:r>
            <a:r>
              <a:rPr sz="4200" b="1" spc="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ell</a:t>
            </a:r>
            <a:r>
              <a:rPr sz="4200" b="1" spc="-69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,</a:t>
            </a:r>
            <a:r>
              <a:rPr sz="4200" b="1" spc="-20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197</a:t>
            </a:r>
            <a:r>
              <a:rPr sz="4200" b="1" spc="4" baseline="5194" dirty="0">
                <a:latin typeface="Perpetua"/>
                <a:cs typeface="Perpetua"/>
              </a:rPr>
              <a:t>2</a:t>
            </a:r>
            <a:r>
              <a:rPr sz="4200" b="1" baseline="5194" dirty="0">
                <a:latin typeface="Perpetua"/>
                <a:cs typeface="Perpetua"/>
              </a:rPr>
              <a:t>)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0" y="2569184"/>
            <a:ext cx="7724590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</a:t>
            </a:r>
            <a:r>
              <a:rPr sz="4200" b="1" spc="-2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planific</a:t>
            </a:r>
            <a:r>
              <a:rPr sz="4200" b="1" spc="-2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 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</a:t>
            </a:r>
            <a:r>
              <a:rPr sz="4200" b="1" spc="9" baseline="6232" dirty="0">
                <a:latin typeface="Perpetua"/>
                <a:cs typeface="Perpetua"/>
              </a:rPr>
              <a:t>’</a:t>
            </a:r>
            <a:r>
              <a:rPr sz="4200" b="1" baseline="6232" dirty="0">
                <a:latin typeface="Perpetua"/>
                <a:cs typeface="Perpetua"/>
              </a:rPr>
              <a:t>ens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ignement</a:t>
            </a:r>
            <a:r>
              <a:rPr sz="4200" b="1" spc="-15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est</a:t>
            </a:r>
            <a:r>
              <a:rPr sz="4200" b="1" spc="-3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néc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ssaire,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33600" y="2965426"/>
            <a:ext cx="8839200" cy="41893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lvl="0">
              <a:lnSpc>
                <a:spcPts val="3300"/>
              </a:lnSpc>
              <a:spcBef>
                <a:spcPts val="165"/>
              </a:spcBef>
            </a:pPr>
            <a:r>
              <a:rPr sz="4200" b="1" baseline="5194" dirty="0">
                <a:latin typeface="Perpetua"/>
                <a:cs typeface="Perpetua"/>
              </a:rPr>
              <a:t>mais </a:t>
            </a:r>
            <a:r>
              <a:rPr sz="4200" b="1" baseline="5194" dirty="0" err="1">
                <a:latin typeface="Perpetua"/>
                <a:cs typeface="Perpetua"/>
              </a:rPr>
              <a:t>ense</a:t>
            </a:r>
            <a:r>
              <a:rPr sz="4200" b="1" spc="-9" baseline="5194" dirty="0" err="1">
                <a:latin typeface="Perpetua"/>
                <a:cs typeface="Perpetua"/>
              </a:rPr>
              <a:t>i</a:t>
            </a:r>
            <a:r>
              <a:rPr sz="4200" b="1" baseline="5194" dirty="0" err="1">
                <a:latin typeface="Perpetua"/>
                <a:cs typeface="Perpetua"/>
              </a:rPr>
              <a:t>gner</a:t>
            </a:r>
            <a:r>
              <a:rPr sz="4200" b="1" spc="9" baseline="5194" dirty="0">
                <a:latin typeface="Perpetua"/>
                <a:cs typeface="Perpetua"/>
              </a:rPr>
              <a:t> </a:t>
            </a:r>
            <a:r>
              <a:rPr sz="4425" baseline="4006" dirty="0" err="1" smtClean="0">
                <a:solidFill>
                  <a:srgbClr val="FF0000"/>
                </a:solidFill>
                <a:latin typeface="Arial Black"/>
                <a:cs typeface="Arial Black"/>
              </a:rPr>
              <a:t>c’</a:t>
            </a:r>
            <a:r>
              <a:rPr sz="4425" spc="-9" baseline="4006" dirty="0" err="1" smtClean="0">
                <a:solidFill>
                  <a:srgbClr val="FF0000"/>
                </a:solidFill>
                <a:latin typeface="Arial Black"/>
                <a:cs typeface="Arial Black"/>
              </a:rPr>
              <a:t>e</a:t>
            </a:r>
            <a:r>
              <a:rPr sz="4425" baseline="4006" dirty="0" err="1" smtClean="0">
                <a:solidFill>
                  <a:srgbClr val="FF0000"/>
                </a:solidFill>
                <a:latin typeface="Arial Black"/>
                <a:cs typeface="Arial Black"/>
              </a:rPr>
              <a:t>st</a:t>
            </a:r>
            <a:r>
              <a:rPr lang="fr-FR" sz="4425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 </a:t>
            </a:r>
            <a:r>
              <a:rPr lang="fr-FR" sz="4425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s’</a:t>
            </a:r>
            <a:r>
              <a:rPr lang="fr-FR" sz="4425" spc="-9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a</a:t>
            </a:r>
            <a:r>
              <a:rPr lang="fr-FR" sz="4425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d</a:t>
            </a:r>
            <a:r>
              <a:rPr lang="fr-FR" sz="4425" spc="9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a</a:t>
            </a:r>
            <a:r>
              <a:rPr lang="fr-FR" sz="4425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p</a:t>
            </a:r>
            <a:r>
              <a:rPr lang="fr-FR" sz="4425" spc="-14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t</a:t>
            </a:r>
            <a:r>
              <a:rPr lang="fr-FR" sz="4425" baseline="4006" dirty="0" smtClean="0">
                <a:solidFill>
                  <a:srgbClr val="FF0000"/>
                </a:solidFill>
                <a:latin typeface="Arial Black"/>
                <a:cs typeface="Arial Black"/>
              </a:rPr>
              <a:t>er en temps </a:t>
            </a:r>
            <a:r>
              <a:rPr lang="fr-FR" sz="4425" baseline="4006" dirty="0" err="1" smtClean="0">
                <a:solidFill>
                  <a:srgbClr val="FF0000"/>
                </a:solidFill>
                <a:latin typeface="Arial Black"/>
                <a:cs typeface="Arial Black"/>
              </a:rPr>
              <a:t>réel,accepter</a:t>
            </a:r>
            <a:r>
              <a:rPr lang="fr-FR" sz="4425" dirty="0" smtClean="0">
                <a:solidFill>
                  <a:srgbClr val="FF0000"/>
                </a:solidFill>
                <a:latin typeface="Arial Black"/>
                <a:cs typeface="Arial Black"/>
              </a:rPr>
              <a:t> </a:t>
            </a:r>
            <a:r>
              <a:rPr lang="fr-FR" sz="2800" dirty="0" smtClean="0">
                <a:solidFill>
                  <a:srgbClr val="FF0000"/>
                </a:solidFill>
                <a:latin typeface="Arial Black"/>
                <a:cs typeface="Arial Black"/>
              </a:rPr>
              <a:t>l’</a:t>
            </a:r>
            <a:r>
              <a:rPr lang="fr-FR" sz="2800" dirty="0" err="1" smtClean="0">
                <a:solidFill>
                  <a:srgbClr val="FF0000"/>
                </a:solidFill>
                <a:latin typeface="Arial Black"/>
                <a:cs typeface="Arial Black"/>
              </a:rPr>
              <a:t>aleatoire</a:t>
            </a:r>
            <a:r>
              <a:rPr lang="fr-FR" sz="2800" dirty="0" smtClean="0">
                <a:solidFill>
                  <a:srgbClr val="FF0000"/>
                </a:solidFill>
                <a:latin typeface="Arial Black"/>
                <a:cs typeface="Arial Black"/>
              </a:rPr>
              <a:t> et</a:t>
            </a:r>
            <a:endParaRPr lang="fr-FR" sz="1600" dirty="0">
              <a:solidFill>
                <a:srgbClr val="FF0000"/>
              </a:solidFill>
              <a:latin typeface="Arial Black"/>
              <a:cs typeface="Arial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536267" y="3416299"/>
            <a:ext cx="2293357" cy="84556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4154">
              <a:lnSpc>
                <a:spcPts val="3315"/>
              </a:lnSpc>
              <a:spcBef>
                <a:spcPts val="165"/>
              </a:spcBef>
            </a:pPr>
            <a:r>
              <a:rPr lang="fr-FR" sz="4200" b="1" baseline="5194" dirty="0" smtClean="0">
                <a:latin typeface="Perpetua"/>
                <a:cs typeface="Perpetua"/>
              </a:rPr>
              <a:t>p</a:t>
            </a:r>
            <a:r>
              <a:rPr sz="4200" b="1" baseline="5194" dirty="0" err="1" smtClean="0">
                <a:latin typeface="Perpetua"/>
                <a:cs typeface="Perpetua"/>
              </a:rPr>
              <a:t>arfois</a:t>
            </a:r>
            <a:r>
              <a:rPr lang="fr-FR" sz="4200" b="1" baseline="5194" dirty="0" smtClean="0">
                <a:latin typeface="Perpetua"/>
                <a:cs typeface="Perpetua"/>
              </a:rPr>
              <a:t> même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64522" y="3395931"/>
            <a:ext cx="2954493" cy="83769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6144" algn="r">
              <a:lnSpc>
                <a:spcPts val="3190"/>
              </a:lnSpc>
              <a:spcBef>
                <a:spcPts val="83"/>
              </a:spcBef>
            </a:pPr>
            <a:r>
              <a:rPr sz="4200" b="1" baseline="5194" dirty="0" smtClean="0">
                <a:latin typeface="Perpetua"/>
                <a:cs typeface="Perpetua"/>
              </a:rPr>
              <a:t>impr</a:t>
            </a:r>
            <a:r>
              <a:rPr sz="4200" b="1" spc="-84" baseline="5194" dirty="0" smtClean="0">
                <a:latin typeface="Perpetua"/>
                <a:cs typeface="Perpetua"/>
              </a:rPr>
              <a:t>o</a:t>
            </a:r>
            <a:r>
              <a:rPr sz="4200" b="1" baseline="5194" dirty="0" smtClean="0">
                <a:latin typeface="Perpetua"/>
                <a:cs typeface="Perpetua"/>
              </a:rPr>
              <a:t>vise</a:t>
            </a:r>
            <a:r>
              <a:rPr sz="4200" b="1" spc="-159" baseline="5194" dirty="0" smtClean="0">
                <a:latin typeface="Perpetua"/>
                <a:cs typeface="Perpetua"/>
              </a:rPr>
              <a:t>r</a:t>
            </a:r>
            <a:r>
              <a:rPr lang="fr-FR" sz="4200" b="1" baseline="5194" dirty="0" smtClean="0">
                <a:latin typeface="Perpetua"/>
                <a:cs typeface="Perpetua"/>
              </a:rPr>
              <a:t>……….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73498-AA1D-4730-8B87-D97A04DC94CD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17445" y="891924"/>
            <a:ext cx="7610667" cy="102041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3385"/>
              </a:lnSpc>
              <a:spcBef>
                <a:spcPts val="169"/>
              </a:spcBef>
            </a:pPr>
            <a:r>
              <a:rPr sz="3200" spc="14" dirty="0">
                <a:solidFill>
                  <a:srgbClr val="FF0000"/>
                </a:solidFill>
                <a:latin typeface="Franklin Gothic Book"/>
                <a:cs typeface="Franklin Gothic Book"/>
              </a:rPr>
              <a:t>R</a:t>
            </a:r>
            <a:r>
              <a:rPr sz="3200" spc="9" dirty="0">
                <a:solidFill>
                  <a:srgbClr val="FF0000"/>
                </a:solidFill>
                <a:latin typeface="Franklin Gothic Book"/>
                <a:cs typeface="Franklin Gothic Book"/>
              </a:rPr>
              <a:t>é</a:t>
            </a:r>
            <a:r>
              <a:rPr sz="3200" dirty="0">
                <a:solidFill>
                  <a:srgbClr val="FF0000"/>
                </a:solidFill>
                <a:latin typeface="Franklin Gothic Book"/>
                <a:cs typeface="Franklin Gothic Book"/>
              </a:rPr>
              <a:t>férenc</a:t>
            </a:r>
            <a:r>
              <a:rPr sz="3200" spc="-9" dirty="0">
                <a:solidFill>
                  <a:srgbClr val="FF0000"/>
                </a:solidFill>
                <a:latin typeface="Franklin Gothic Book"/>
                <a:cs typeface="Franklin Gothic Book"/>
              </a:rPr>
              <a:t>e</a:t>
            </a:r>
            <a:r>
              <a:rPr sz="3200" dirty="0">
                <a:solidFill>
                  <a:srgbClr val="FF0000"/>
                </a:solidFill>
                <a:latin typeface="Franklin Gothic Book"/>
                <a:cs typeface="Franklin Gothic Book"/>
              </a:rPr>
              <a:t>s</a:t>
            </a:r>
          </a:p>
          <a:p>
            <a:pPr marL="12700">
              <a:lnSpc>
                <a:spcPts val="3190"/>
              </a:lnSpc>
              <a:spcBef>
                <a:spcPts val="1448"/>
              </a:spcBef>
            </a:pPr>
            <a:r>
              <a:rPr sz="3525" baseline="6727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r>
              <a:rPr sz="3525" spc="257" baseline="6167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Séne</a:t>
            </a:r>
            <a:r>
              <a:rPr sz="4200" b="1" spc="1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s</a:t>
            </a:r>
            <a:r>
              <a:rPr sz="4200" b="1" spc="-56" baseline="5194" dirty="0">
                <a:latin typeface="Perpetua"/>
                <a:cs typeface="Perpetua"/>
              </a:rPr>
              <a:t> </a:t>
            </a:r>
            <a:r>
              <a:rPr sz="4200" b="1" spc="-494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r>
              <a:rPr sz="4200" b="1" spc="510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(1993).</a:t>
            </a:r>
            <a:r>
              <a:rPr sz="4200" b="1" spc="-15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La</a:t>
            </a:r>
            <a:r>
              <a:rPr sz="4200" b="1" spc="-2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leç</a:t>
            </a:r>
            <a:r>
              <a:rPr sz="4200" b="1" spc="-9" baseline="5194" dirty="0">
                <a:latin typeface="Perpetua"/>
                <a:cs typeface="Perpetua"/>
              </a:rPr>
              <a:t>o</a:t>
            </a:r>
            <a:r>
              <a:rPr sz="4200" b="1" baseline="5194" dirty="0">
                <a:latin typeface="Perpetua"/>
                <a:cs typeface="Perpetua"/>
              </a:rPr>
              <a:t>n</a:t>
            </a:r>
            <a:r>
              <a:rPr sz="4200" b="1" spc="-4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d’EPS .</a:t>
            </a:r>
            <a:r>
              <a:rPr sz="4200" b="1" spc="-10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</a:t>
            </a:r>
            <a:r>
              <a:rPr sz="4200" b="1" spc="-4" baseline="5194" dirty="0">
                <a:latin typeface="Perpetua"/>
                <a:cs typeface="Perpetua"/>
              </a:rPr>
              <a:t>d</a:t>
            </a:r>
            <a:r>
              <a:rPr sz="4200" b="1" baseline="5194" dirty="0">
                <a:latin typeface="Perpetua"/>
                <a:cs typeface="Perpetua"/>
              </a:rPr>
              <a:t>itions</a:t>
            </a:r>
            <a:r>
              <a:rPr sz="4200" b="1" spc="-36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VI</a:t>
            </a:r>
            <a:r>
              <a:rPr sz="4200" b="1" spc="-9" baseline="5194" dirty="0">
                <a:latin typeface="Perpetua"/>
                <a:cs typeface="Perpetua"/>
              </a:rPr>
              <a:t>G</a:t>
            </a:r>
            <a:r>
              <a:rPr sz="4200" b="1" spc="-54" baseline="5194" dirty="0">
                <a:latin typeface="Perpetua"/>
                <a:cs typeface="Perpetua"/>
              </a:rPr>
              <a:t>O</a:t>
            </a:r>
            <a:r>
              <a:rPr sz="4200" b="1" spc="-229" baseline="5194" dirty="0">
                <a:latin typeface="Perpetua"/>
                <a:cs typeface="Perpetua"/>
              </a:rPr>
              <a:t>T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17445" y="2538069"/>
            <a:ext cx="7626423" cy="8072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8073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r>
              <a:rPr sz="35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3525" spc="292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Piéron,</a:t>
            </a:r>
            <a:r>
              <a:rPr sz="4200" b="1" spc="-1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M.</a:t>
            </a:r>
            <a:r>
              <a:rPr sz="4200" b="1" spc="-13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(1993).</a:t>
            </a:r>
            <a:r>
              <a:rPr sz="4200" b="1" spc="-18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Ana</a:t>
            </a:r>
            <a:r>
              <a:rPr sz="4200" b="1" spc="-64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yser</a:t>
            </a:r>
            <a:r>
              <a:rPr sz="4200" b="1" spc="-3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l'enseign</a:t>
            </a:r>
            <a:r>
              <a:rPr sz="4200" b="1" spc="-14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ment</a:t>
            </a:r>
            <a:r>
              <a:rPr sz="4200" b="1" spc="-50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ur</a:t>
            </a:r>
            <a:endParaRPr sz="2800">
              <a:latin typeface="Perpetua"/>
              <a:cs typeface="Perpetua"/>
            </a:endParaRPr>
          </a:p>
          <a:p>
            <a:pPr marL="285445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mieux</a:t>
            </a:r>
            <a:r>
              <a:rPr sz="4200" b="1" spc="-7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enseigne</a:t>
            </a:r>
            <a:r>
              <a:rPr sz="4200" b="1" spc="-169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r>
              <a:rPr sz="4200" b="1" spc="-208" baseline="5194" dirty="0">
                <a:latin typeface="Perpetua"/>
                <a:cs typeface="Perpetua"/>
              </a:rPr>
              <a:t> </a:t>
            </a:r>
            <a:r>
              <a:rPr sz="4200" b="1" spc="-6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a</a:t>
            </a:r>
            <a:r>
              <a:rPr sz="4200" b="1" spc="64" baseline="5194" dirty="0">
                <a:latin typeface="Perpetua"/>
                <a:cs typeface="Perpetua"/>
              </a:rPr>
              <a:t>r</a:t>
            </a:r>
            <a:r>
              <a:rPr sz="4200" b="1" baseline="5194" dirty="0">
                <a:latin typeface="Perpetua"/>
                <a:cs typeface="Perpetua"/>
              </a:rPr>
              <a:t>is:</a:t>
            </a:r>
            <a:r>
              <a:rPr sz="4200" b="1" spc="-14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Ed.</a:t>
            </a:r>
            <a:r>
              <a:rPr sz="4200" b="1" spc="-11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R</a:t>
            </a:r>
            <a:r>
              <a:rPr sz="4200" b="1" spc="-25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vue</a:t>
            </a:r>
            <a:r>
              <a:rPr sz="4200" b="1" spc="-74" baseline="5194" dirty="0">
                <a:latin typeface="Perpetua"/>
                <a:cs typeface="Perpetua"/>
              </a:rPr>
              <a:t> </a:t>
            </a:r>
            <a:r>
              <a:rPr sz="4200" b="1" spc="4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PS.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17444" y="3970882"/>
            <a:ext cx="6532664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8073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r>
              <a:rPr sz="3525" spc="257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Dur</a:t>
            </a:r>
            <a:r>
              <a:rPr sz="4200" b="1" spc="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nd,</a:t>
            </a:r>
            <a:r>
              <a:rPr sz="4200" b="1" spc="-16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M.</a:t>
            </a:r>
            <a:r>
              <a:rPr sz="4200" b="1" spc="-15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Rif</a:t>
            </a:r>
            <a:r>
              <a:rPr sz="4200" b="1" spc="109" baseline="6232" dirty="0">
                <a:latin typeface="Perpetua"/>
                <a:cs typeface="Perpetua"/>
              </a:rPr>
              <a:t>f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r>
              <a:rPr sz="4200" b="1" spc="-104" baseline="6232" dirty="0">
                <a:latin typeface="Perpetua"/>
                <a:cs typeface="Perpetua"/>
              </a:rPr>
              <a:t> </a:t>
            </a:r>
            <a:r>
              <a:rPr sz="4200" b="1" spc="-89" baseline="6232" dirty="0">
                <a:latin typeface="Perpetua"/>
                <a:cs typeface="Perpetua"/>
              </a:rPr>
              <a:t>J</a:t>
            </a:r>
            <a:r>
              <a:rPr sz="4200" b="1" baseline="6232" dirty="0">
                <a:latin typeface="Perpetua"/>
                <a:cs typeface="Perpetua"/>
              </a:rPr>
              <a:t>.</a:t>
            </a:r>
            <a:r>
              <a:rPr sz="4200" b="1" spc="-10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(1993).</a:t>
            </a:r>
            <a:r>
              <a:rPr sz="4200" b="1" spc="-17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Planific</a:t>
            </a:r>
            <a:r>
              <a:rPr sz="4200" b="1" spc="-1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tion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90190" y="4397385"/>
            <a:ext cx="4531560" cy="8078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cisi</a:t>
            </a:r>
            <a:r>
              <a:rPr sz="4200" b="1" spc="-14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 ch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z</a:t>
            </a:r>
            <a:r>
              <a:rPr sz="4200" b="1" spc="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9" baseline="6232" dirty="0">
                <a:latin typeface="Perpetua"/>
                <a:cs typeface="Perpetua"/>
              </a:rPr>
              <a:t>s</a:t>
            </a:r>
            <a:r>
              <a:rPr sz="4200" b="1" baseline="6232" dirty="0">
                <a:latin typeface="Perpetua"/>
                <a:cs typeface="Perpetua"/>
              </a:rPr>
              <a:t>eigna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ts.</a:t>
            </a:r>
            <a:endParaRPr sz="2800">
              <a:latin typeface="Perpetua"/>
              <a:cs typeface="Perpetua"/>
            </a:endParaRPr>
          </a:p>
          <a:p>
            <a:pPr marL="12700" marR="37514">
              <a:lnSpc>
                <a:spcPts val="3190"/>
              </a:lnSpc>
              <a:spcBef>
                <a:spcPts val="163"/>
              </a:spcBef>
            </a:pP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3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pé</a:t>
            </a:r>
            <a:r>
              <a:rPr sz="4200" b="1" spc="-9" baseline="5194" dirty="0">
                <a:latin typeface="Perpetua"/>
                <a:cs typeface="Perpetua"/>
              </a:rPr>
              <a:t>d</a:t>
            </a:r>
            <a:r>
              <a:rPr sz="4200" b="1" baseline="5194" dirty="0">
                <a:latin typeface="Perpetua"/>
                <a:cs typeface="Perpetua"/>
              </a:rPr>
              <a:t>ago</a:t>
            </a:r>
            <a:r>
              <a:rPr sz="4200" b="1" spc="64" baseline="5194" dirty="0">
                <a:latin typeface="Perpetua"/>
                <a:cs typeface="Perpetua"/>
              </a:rPr>
              <a:t>g</a:t>
            </a:r>
            <a:r>
              <a:rPr sz="4200" b="1" baseline="5194" dirty="0">
                <a:latin typeface="Perpetua"/>
                <a:cs typeface="Perpetua"/>
              </a:rPr>
              <a:t>ie,</a:t>
            </a:r>
            <a:r>
              <a:rPr sz="4200" b="1" spc="-206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103,</a:t>
            </a:r>
            <a:r>
              <a:rPr sz="4200" b="1" spc="-145" baseline="5194" dirty="0">
                <a:latin typeface="Perpetua"/>
                <a:cs typeface="Perpetua"/>
              </a:rPr>
              <a:t> 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spc="-7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r>
              <a:rPr sz="4200" b="1" spc="-137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8</a:t>
            </a:r>
            <a:r>
              <a:rPr sz="4200" b="1" spc="9" baseline="5194" dirty="0">
                <a:latin typeface="Perpetua"/>
                <a:cs typeface="Perpetua"/>
              </a:rPr>
              <a:t>3</a:t>
            </a:r>
            <a:r>
              <a:rPr sz="4200" b="1" baseline="5194" dirty="0">
                <a:latin typeface="Perpetua"/>
                <a:cs typeface="Perpetua"/>
              </a:rPr>
              <a:t>-</a:t>
            </a:r>
            <a:r>
              <a:rPr sz="4200" b="1" spc="4" baseline="5194" dirty="0">
                <a:latin typeface="Perpetua"/>
                <a:cs typeface="Perpetua"/>
              </a:rPr>
              <a:t>107.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311549" y="4397384"/>
            <a:ext cx="1019525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R</a:t>
            </a:r>
            <a:r>
              <a:rPr sz="4200" b="1" spc="-2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vue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31181" y="4397384"/>
            <a:ext cx="142689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française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AB007-D5B1-444E-A069-12489AB09309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906000" cy="1825096"/>
          </a:xfrm>
        </p:spPr>
        <p:txBody>
          <a:bodyPr/>
          <a:lstStyle/>
          <a:p>
            <a:r>
              <a:rPr lang="fr-FR" dirty="0" smtClean="0"/>
              <a:t>MERCI POUR L’ATTENTION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r-FR" dirty="0" smtClean="0"/>
              <a:t>MR. AKKAOUI</a:t>
            </a:r>
            <a:endParaRPr lang="fr-F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4E54B-0E8B-4AE7-9849-2B8CD9932CC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0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332736" y="888501"/>
            <a:ext cx="7242644" cy="7647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3263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«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 </a:t>
            </a:r>
            <a:r>
              <a:rPr sz="4200" b="1" spc="-1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lanifi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spc="-1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ti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siste à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ét</a:t>
            </a:r>
            <a:r>
              <a:rPr sz="4200" b="1" spc="-14" baseline="6232" dirty="0">
                <a:latin typeface="Perpetua"/>
                <a:cs typeface="Perpetua"/>
              </a:rPr>
              <a:t>e</a:t>
            </a:r>
            <a:r>
              <a:rPr sz="4200" b="1" spc="8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min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r</a:t>
            </a:r>
            <a:r>
              <a:rPr sz="4200" b="1" spc="-1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endParaRPr sz="2800">
              <a:latin typeface="Perpetua"/>
              <a:cs typeface="Perpetua"/>
            </a:endParaRPr>
          </a:p>
          <a:p>
            <a:pPr marL="12700">
              <a:lnSpc>
                <a:spcPts val="3005"/>
              </a:lnSpc>
            </a:pPr>
            <a:r>
              <a:rPr sz="4200" b="1" baseline="6232" dirty="0">
                <a:latin typeface="Perpetua"/>
                <a:cs typeface="Perpetua"/>
              </a:rPr>
              <a:t>objectifs</a:t>
            </a:r>
            <a:r>
              <a:rPr sz="4200" b="1" spc="-10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pré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is</a:t>
            </a:r>
            <a:r>
              <a:rPr sz="4200" b="1" spc="-5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et</a:t>
            </a:r>
            <a:r>
              <a:rPr sz="4200" b="1" spc="-2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à</a:t>
            </a:r>
            <a:r>
              <a:rPr sz="4200" b="1" spc="-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me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tre</a:t>
            </a:r>
            <a:r>
              <a:rPr sz="4200" b="1" spc="-6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3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œuv</a:t>
            </a:r>
            <a:r>
              <a:rPr sz="4200" b="1" spc="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7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r>
              <a:rPr sz="4200" b="1" spc="-3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m</a:t>
            </a:r>
            <a:r>
              <a:rPr sz="4200" b="1" spc="-89" baseline="6232" dirty="0">
                <a:latin typeface="Perpetua"/>
                <a:cs typeface="Perpetua"/>
              </a:rPr>
              <a:t>o</a:t>
            </a:r>
            <a:r>
              <a:rPr sz="4200" b="1" spc="-79" baseline="6232" dirty="0">
                <a:latin typeface="Perpetua"/>
                <a:cs typeface="Perpetua"/>
              </a:rPr>
              <a:t>y</a:t>
            </a:r>
            <a:r>
              <a:rPr sz="4200" b="1" baseline="6232" dirty="0">
                <a:latin typeface="Perpetua"/>
                <a:cs typeface="Perpetua"/>
              </a:rPr>
              <a:t>ens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59941" y="901128"/>
            <a:ext cx="238047" cy="32745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87849"/>
              </a:lnSpc>
              <a:spcBef>
                <a:spcPts val="20"/>
              </a:spcBef>
            </a:pPr>
            <a:r>
              <a:rPr sz="2350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endParaRPr sz="2350">
              <a:latin typeface="Wingdings 2"/>
              <a:cs typeface="Wingdings 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32737" y="1656816"/>
            <a:ext cx="6757935" cy="7650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pro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res</a:t>
            </a:r>
            <a:r>
              <a:rPr sz="4200" b="1" spc="-3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à</a:t>
            </a:r>
            <a:r>
              <a:rPr sz="4200" b="1" spc="-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r>
              <a:rPr sz="4200" b="1" spc="-31" baseline="6232" dirty="0">
                <a:latin typeface="Perpetua"/>
                <a:cs typeface="Perpetua"/>
              </a:rPr>
              <a:t> </a:t>
            </a:r>
            <a:r>
              <a:rPr sz="4200" b="1" spc="-1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ttei</a:t>
            </a:r>
            <a:r>
              <a:rPr sz="4200" b="1" spc="-9" baseline="6232" dirty="0">
                <a:latin typeface="Perpetua"/>
                <a:cs typeface="Perpetua"/>
              </a:rPr>
              <a:t>n</a:t>
            </a:r>
            <a:r>
              <a:rPr sz="4200" b="1" baseline="6232" dirty="0">
                <a:latin typeface="Perpetua"/>
                <a:cs typeface="Perpetua"/>
              </a:rPr>
              <a:t>dre</a:t>
            </a:r>
            <a:r>
              <a:rPr sz="4200" b="1" spc="-10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dans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les</a:t>
            </a:r>
            <a:r>
              <a:rPr sz="4200" b="1" spc="-4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lais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prévus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010"/>
              </a:lnSpc>
            </a:pPr>
            <a:r>
              <a:rPr sz="4200" b="1" baseline="6232" dirty="0">
                <a:latin typeface="Perpetua"/>
                <a:cs typeface="Perpetua"/>
              </a:rPr>
              <a:t>(</a:t>
            </a:r>
            <a:r>
              <a:rPr sz="4200" b="1" spc="-114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etit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Robe</a:t>
            </a:r>
            <a:r>
              <a:rPr sz="4200" b="1" spc="100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t,</a:t>
            </a:r>
            <a:r>
              <a:rPr sz="4200" b="1" spc="-10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1993)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91912" y="1656816"/>
            <a:ext cx="241298" cy="380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»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32736" y="2961740"/>
            <a:ext cx="6301212" cy="76462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Pré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oi</a:t>
            </a:r>
            <a:r>
              <a:rPr sz="4200" b="1" spc="-16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r>
              <a:rPr sz="4200" b="1" spc="-17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antici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16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r>
              <a:rPr sz="4200" b="1" spc="-201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rg</a:t>
            </a:r>
            <a:r>
              <a:rPr sz="4200" b="1" spc="9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nise</a:t>
            </a:r>
            <a:r>
              <a:rPr sz="4200" b="1" spc="-16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r>
              <a:rPr sz="4200" b="1" spc="-14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hi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baseline="6232" dirty="0">
                <a:latin typeface="Perpetua"/>
                <a:cs typeface="Perpetua"/>
              </a:rPr>
              <a:t>ra</a:t>
            </a:r>
            <a:r>
              <a:rPr sz="4200" b="1" spc="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chis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spc="-15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005"/>
              </a:lnSpc>
            </a:pPr>
            <a:r>
              <a:rPr sz="4200" b="1" baseline="6232" dirty="0">
                <a:latin typeface="Perpetua"/>
                <a:cs typeface="Perpetua"/>
              </a:rPr>
              <a:t>st</a:t>
            </a:r>
            <a:r>
              <a:rPr sz="4200" b="1" spc="6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uc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urer l</a:t>
            </a:r>
            <a:r>
              <a:rPr sz="4200" b="1" spc="4" baseline="6232" dirty="0">
                <a:latin typeface="Perpetua"/>
                <a:cs typeface="Perpetua"/>
              </a:rPr>
              <a:t>’</a:t>
            </a:r>
            <a:r>
              <a:rPr sz="4200" b="1" baseline="6232" dirty="0">
                <a:latin typeface="Perpetua"/>
                <a:cs typeface="Perpetua"/>
              </a:rPr>
              <a:t>ac</a:t>
            </a:r>
            <a:r>
              <a:rPr sz="4200" b="1" spc="-9" baseline="6232" dirty="0">
                <a:latin typeface="Perpetua"/>
                <a:cs typeface="Perpetua"/>
              </a:rPr>
              <a:t>q</a:t>
            </a:r>
            <a:r>
              <a:rPr sz="4200" b="1" baseline="6232" dirty="0">
                <a:latin typeface="Perpetua"/>
                <a:cs typeface="Perpetua"/>
              </a:rPr>
              <a:t>uisi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ion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des s</a:t>
            </a:r>
            <a:r>
              <a:rPr sz="4200" b="1" spc="-94" baseline="6232" dirty="0">
                <a:latin typeface="Perpetua"/>
                <a:cs typeface="Perpetua"/>
              </a:rPr>
              <a:t>a</a:t>
            </a:r>
            <a:r>
              <a:rPr sz="4200" b="1" spc="-54" baseline="6232" dirty="0">
                <a:latin typeface="Perpetua"/>
                <a:cs typeface="Perpetua"/>
              </a:rPr>
              <a:t>v</a:t>
            </a:r>
            <a:r>
              <a:rPr sz="4200" b="1" baseline="6232" dirty="0">
                <a:latin typeface="Perpetua"/>
                <a:cs typeface="Perpetua"/>
              </a:rPr>
              <a:t>oi</a:t>
            </a:r>
            <a:r>
              <a:rPr sz="4200" b="1" spc="1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1" y="2974394"/>
            <a:ext cx="237833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87849"/>
              </a:lnSpc>
              <a:spcBef>
                <a:spcPts val="15"/>
              </a:spcBef>
            </a:pPr>
            <a:r>
              <a:rPr sz="2350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endParaRPr sz="2350">
              <a:latin typeface="Wingdings 2"/>
              <a:cs typeface="Wingdings 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32736" y="4266538"/>
            <a:ext cx="3491694" cy="76462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baseline="6232" dirty="0">
                <a:latin typeface="Perpetua"/>
                <a:cs typeface="Perpetua"/>
              </a:rPr>
              <a:t>Mais</a:t>
            </a:r>
            <a:r>
              <a:rPr sz="4200" b="1" spc="-56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:</a:t>
            </a:r>
            <a:r>
              <a:rPr sz="4200" b="1" spc="-10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pb</a:t>
            </a:r>
            <a:r>
              <a:rPr sz="4200" b="1" spc="-3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/ </a:t>
            </a: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ontraintes</a:t>
            </a:r>
            <a:endParaRPr sz="2800">
              <a:latin typeface="Perpetua"/>
              <a:cs typeface="Perpetua"/>
            </a:endParaRPr>
          </a:p>
          <a:p>
            <a:pPr marL="12700" marR="53263">
              <a:lnSpc>
                <a:spcPts val="3005"/>
              </a:lnSpc>
            </a:pPr>
            <a:r>
              <a:rPr sz="4200" b="1" baseline="6232" dirty="0">
                <a:latin typeface="Perpetua"/>
                <a:cs typeface="Perpetua"/>
              </a:rPr>
              <a:t>l’insti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uti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sc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laire.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26487" y="4266538"/>
            <a:ext cx="186138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tem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orelles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0010" y="4266538"/>
            <a:ext cx="1261203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pro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res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52361" y="4266538"/>
            <a:ext cx="24129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à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59941" y="4279192"/>
            <a:ext cx="237833" cy="3271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87849"/>
              </a:lnSpc>
              <a:spcBef>
                <a:spcPts val="15"/>
              </a:spcBef>
            </a:pPr>
            <a:r>
              <a:rPr sz="2350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endParaRPr sz="2350">
              <a:latin typeface="Wingdings 2"/>
              <a:cs typeface="Wingdings 2"/>
            </a:endParaRPr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EF985-30BE-4E69-AABF-DA9FEF35022E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514600" y="1369556"/>
            <a:ext cx="8988427" cy="442164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61036">
              <a:lnSpc>
                <a:spcPts val="3435"/>
              </a:lnSpc>
              <a:spcBef>
                <a:spcPts val="171"/>
              </a:spcBef>
            </a:pPr>
            <a:r>
              <a:rPr sz="4050" baseline="8197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r>
              <a:rPr sz="4050" spc="-34" baseline="7515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La qualité de la </a:t>
            </a:r>
            <a:r>
              <a:rPr sz="4800" b="1" baseline="6362" dirty="0" err="1">
                <a:latin typeface="Perpetua"/>
                <a:cs typeface="Perpetua"/>
              </a:rPr>
              <a:t>pro</a:t>
            </a:r>
            <a:r>
              <a:rPr sz="4800" b="1" spc="54" baseline="6362" dirty="0" err="1">
                <a:latin typeface="Perpetua"/>
                <a:cs typeface="Perpetua"/>
              </a:rPr>
              <a:t>g</a:t>
            </a:r>
            <a:r>
              <a:rPr sz="4800" b="1" baseline="6362" dirty="0" err="1">
                <a:latin typeface="Perpetua"/>
                <a:cs typeface="Perpetua"/>
              </a:rPr>
              <a:t>ra</a:t>
            </a:r>
            <a:r>
              <a:rPr sz="4800" b="1" spc="-9" baseline="6362" dirty="0" err="1">
                <a:latin typeface="Perpetua"/>
                <a:cs typeface="Perpetua"/>
              </a:rPr>
              <a:t>m</a:t>
            </a:r>
            <a:r>
              <a:rPr sz="4800" b="1" baseline="6362" dirty="0" err="1">
                <a:latin typeface="Perpetua"/>
                <a:cs typeface="Perpetua"/>
              </a:rPr>
              <a:t>m</a:t>
            </a:r>
            <a:r>
              <a:rPr sz="4800" b="1" spc="-39" baseline="6362" dirty="0" err="1">
                <a:latin typeface="Perpetua"/>
                <a:cs typeface="Perpetua"/>
              </a:rPr>
              <a:t>a</a:t>
            </a:r>
            <a:r>
              <a:rPr sz="4800" b="1" baseline="6362" dirty="0" err="1">
                <a:latin typeface="Perpetua"/>
                <a:cs typeface="Perpetua"/>
              </a:rPr>
              <a:t>tion</a:t>
            </a:r>
            <a:r>
              <a:rPr sz="4800" b="1" spc="9" baseline="6362" dirty="0">
                <a:latin typeface="Perpetua"/>
                <a:cs typeface="Perpetua"/>
              </a:rPr>
              <a:t> </a:t>
            </a:r>
            <a:r>
              <a:rPr sz="4800" b="1" baseline="6362" dirty="0" smtClean="0">
                <a:latin typeface="Perpetua"/>
                <a:cs typeface="Perpetua"/>
              </a:rPr>
              <a:t>ne</a:t>
            </a:r>
            <a:endParaRPr sz="3200" dirty="0" smtClean="0">
              <a:latin typeface="Perpetua"/>
              <a:cs typeface="Perpetua"/>
            </a:endParaRPr>
          </a:p>
          <a:p>
            <a:pPr marL="285445">
              <a:lnSpc>
                <a:spcPct val="95499"/>
              </a:lnSpc>
            </a:pPr>
            <a:r>
              <a:rPr sz="3200" b="1" dirty="0" err="1" smtClean="0">
                <a:latin typeface="Perpetua"/>
                <a:cs typeface="Perpetua"/>
              </a:rPr>
              <a:t>ga</a:t>
            </a:r>
            <a:r>
              <a:rPr sz="3200" b="1" spc="-9" dirty="0" err="1" smtClean="0">
                <a:latin typeface="Perpetua"/>
                <a:cs typeface="Perpetua"/>
              </a:rPr>
              <a:t>r</a:t>
            </a:r>
            <a:r>
              <a:rPr sz="3200" b="1" dirty="0" err="1" smtClean="0">
                <a:latin typeface="Perpetua"/>
                <a:cs typeface="Perpetua"/>
              </a:rPr>
              <a:t>antit</a:t>
            </a:r>
            <a:r>
              <a:rPr sz="3200" b="1" dirty="0" smtClean="0">
                <a:latin typeface="Perpetua"/>
                <a:cs typeface="Perpetua"/>
              </a:rPr>
              <a:t> pas</a:t>
            </a:r>
            <a:r>
              <a:rPr sz="3200" b="1" spc="4" dirty="0" smtClean="0">
                <a:latin typeface="Perpetua"/>
                <a:cs typeface="Perpetua"/>
              </a:rPr>
              <a:t> </a:t>
            </a:r>
            <a:r>
              <a:rPr sz="3200" b="1" dirty="0" err="1" smtClean="0">
                <a:latin typeface="Perpetua"/>
                <a:cs typeface="Perpetua"/>
              </a:rPr>
              <a:t>autom</a:t>
            </a:r>
            <a:r>
              <a:rPr sz="3200" b="1" spc="-39" dirty="0" err="1" smtClean="0">
                <a:latin typeface="Perpetua"/>
                <a:cs typeface="Perpetua"/>
              </a:rPr>
              <a:t>a</a:t>
            </a:r>
            <a:r>
              <a:rPr sz="3200" b="1" dirty="0" err="1" smtClean="0">
                <a:latin typeface="Perpetua"/>
                <a:cs typeface="Perpetua"/>
              </a:rPr>
              <a:t>tiqueme</a:t>
            </a:r>
            <a:r>
              <a:rPr sz="3200" b="1" spc="-14" dirty="0" err="1" smtClean="0">
                <a:latin typeface="Perpetua"/>
                <a:cs typeface="Perpetua"/>
              </a:rPr>
              <a:t>n</a:t>
            </a:r>
            <a:r>
              <a:rPr sz="3200" b="1" dirty="0" err="1" smtClean="0">
                <a:latin typeface="Perpetua"/>
                <a:cs typeface="Perpetua"/>
              </a:rPr>
              <a:t>t</a:t>
            </a:r>
            <a:r>
              <a:rPr sz="3200" b="1" spc="-19" dirty="0" smtClean="0">
                <a:latin typeface="Perpetua"/>
                <a:cs typeface="Perpetua"/>
              </a:rPr>
              <a:t> </a:t>
            </a:r>
            <a:r>
              <a:rPr sz="3200" b="1" dirty="0" smtClean="0">
                <a:latin typeface="Perpetua"/>
                <a:cs typeface="Perpetua"/>
              </a:rPr>
              <a:t>le </a:t>
            </a:r>
            <a:r>
              <a:rPr sz="3200" b="1" spc="9" dirty="0" err="1" smtClean="0">
                <a:latin typeface="Perpetua"/>
                <a:cs typeface="Perpetua"/>
              </a:rPr>
              <a:t>s</a:t>
            </a:r>
            <a:r>
              <a:rPr sz="3200" b="1" dirty="0" err="1" smtClean="0">
                <a:latin typeface="Perpetua"/>
                <a:cs typeface="Perpetua"/>
              </a:rPr>
              <a:t>ucc</a:t>
            </a:r>
            <a:r>
              <a:rPr sz="3200" b="1" spc="-14" dirty="0" err="1" smtClean="0">
                <a:latin typeface="Perpetua"/>
                <a:cs typeface="Perpetua"/>
              </a:rPr>
              <a:t>è</a:t>
            </a:r>
            <a:r>
              <a:rPr sz="3200" b="1" dirty="0" err="1" smtClean="0">
                <a:latin typeface="Perpetua"/>
                <a:cs typeface="Perpetua"/>
              </a:rPr>
              <a:t>s</a:t>
            </a:r>
            <a:r>
              <a:rPr sz="3200" b="1" dirty="0" smtClean="0">
                <a:latin typeface="Perpetua"/>
                <a:cs typeface="Perpetua"/>
              </a:rPr>
              <a:t> de</a:t>
            </a:r>
            <a:endParaRPr sz="3200" dirty="0" smtClean="0">
              <a:latin typeface="Perpetua"/>
              <a:cs typeface="Perpetua"/>
            </a:endParaRPr>
          </a:p>
          <a:p>
            <a:pPr marL="285445" marR="61036">
              <a:lnSpc>
                <a:spcPts val="3635"/>
              </a:lnSpc>
              <a:spcBef>
                <a:spcPts val="356"/>
              </a:spcBef>
            </a:pPr>
            <a:r>
              <a:rPr sz="4800" b="1" baseline="5453" dirty="0" err="1" smtClean="0">
                <a:latin typeface="Perpetua"/>
                <a:cs typeface="Perpetua"/>
              </a:rPr>
              <a:t>l'a</a:t>
            </a:r>
            <a:r>
              <a:rPr sz="4800" b="1" spc="-14" baseline="5453" dirty="0" err="1" smtClean="0">
                <a:latin typeface="Perpetua"/>
                <a:cs typeface="Perpetua"/>
              </a:rPr>
              <a:t>c</a:t>
            </a:r>
            <a:r>
              <a:rPr sz="4800" b="1" baseline="5453" dirty="0" err="1" smtClean="0">
                <a:latin typeface="Perpetua"/>
                <a:cs typeface="Perpetua"/>
              </a:rPr>
              <a:t>tion</a:t>
            </a:r>
            <a:r>
              <a:rPr sz="4800" b="1" baseline="5453" dirty="0" smtClean="0">
                <a:latin typeface="Perpetua"/>
                <a:cs typeface="Perpetua"/>
              </a:rPr>
              <a:t> en</a:t>
            </a:r>
            <a:r>
              <a:rPr sz="4800" b="1" spc="-9" baseline="5453" dirty="0" smtClean="0">
                <a:latin typeface="Perpetua"/>
                <a:cs typeface="Perpetua"/>
              </a:rPr>
              <a:t> </a:t>
            </a:r>
            <a:r>
              <a:rPr sz="4800" b="1" baseline="5453" dirty="0" err="1" smtClean="0">
                <a:latin typeface="Perpetua"/>
                <a:cs typeface="Perpetua"/>
              </a:rPr>
              <a:t>cl</a:t>
            </a:r>
            <a:r>
              <a:rPr sz="4800" b="1" spc="-9" baseline="5453" dirty="0" err="1" smtClean="0">
                <a:latin typeface="Perpetua"/>
                <a:cs typeface="Perpetua"/>
              </a:rPr>
              <a:t>a</a:t>
            </a:r>
            <a:r>
              <a:rPr sz="4800" b="1" baseline="5453" dirty="0" err="1" smtClean="0">
                <a:latin typeface="Perpetua"/>
                <a:cs typeface="Perpetua"/>
              </a:rPr>
              <a:t>s</a:t>
            </a:r>
            <a:r>
              <a:rPr sz="4800" b="1" spc="9" baseline="5453" dirty="0" err="1" smtClean="0">
                <a:latin typeface="Perpetua"/>
                <a:cs typeface="Perpetua"/>
              </a:rPr>
              <a:t>s</a:t>
            </a:r>
            <a:r>
              <a:rPr sz="4800" b="1" baseline="5453" dirty="0" err="1" smtClean="0">
                <a:latin typeface="Perpetua"/>
                <a:cs typeface="Perpetua"/>
              </a:rPr>
              <a:t>e</a:t>
            </a:r>
            <a:r>
              <a:rPr sz="4800" b="1" baseline="5453" dirty="0" smtClean="0">
                <a:latin typeface="Perpetua"/>
                <a:cs typeface="Perpetua"/>
              </a:rPr>
              <a:t>.</a:t>
            </a:r>
            <a:r>
              <a:rPr sz="4800" b="1" spc="-119" baseline="5453" dirty="0" smtClean="0">
                <a:latin typeface="Perpetua"/>
                <a:cs typeface="Perpetua"/>
              </a:rPr>
              <a:t> </a:t>
            </a:r>
            <a:r>
              <a:rPr sz="4800" b="1" baseline="5453" dirty="0" smtClean="0">
                <a:latin typeface="Perpetua"/>
                <a:cs typeface="Perpetua"/>
              </a:rPr>
              <a:t>Son </a:t>
            </a:r>
            <a:r>
              <a:rPr sz="4800" b="1" spc="-59" baseline="5453" dirty="0" smtClean="0">
                <a:latin typeface="Perpetua"/>
                <a:cs typeface="Perpetua"/>
              </a:rPr>
              <a:t>a</a:t>
            </a:r>
            <a:r>
              <a:rPr sz="4800" b="1" baseline="5453" dirty="0" smtClean="0">
                <a:latin typeface="Perpetua"/>
                <a:cs typeface="Perpetua"/>
              </a:rPr>
              <a:t>bsen</a:t>
            </a:r>
            <a:r>
              <a:rPr sz="4800" b="1" spc="-14" baseline="5453" dirty="0" smtClean="0">
                <a:latin typeface="Perpetua"/>
                <a:cs typeface="Perpetua"/>
              </a:rPr>
              <a:t>c</a:t>
            </a:r>
            <a:r>
              <a:rPr sz="4800" b="1" baseline="5453" dirty="0" smtClean="0">
                <a:latin typeface="Perpetua"/>
                <a:cs typeface="Perpetua"/>
              </a:rPr>
              <a:t>e </a:t>
            </a:r>
            <a:r>
              <a:rPr sz="4800" b="1" baseline="5453" dirty="0" err="1" smtClean="0">
                <a:latin typeface="Perpetua"/>
                <a:cs typeface="Perpetua"/>
              </a:rPr>
              <a:t>e</a:t>
            </a:r>
            <a:r>
              <a:rPr sz="4800" b="1" spc="-14" baseline="5453" dirty="0" err="1" smtClean="0">
                <a:latin typeface="Perpetua"/>
                <a:cs typeface="Perpetua"/>
              </a:rPr>
              <a:t>n</a:t>
            </a:r>
            <a:r>
              <a:rPr sz="4800" b="1" baseline="5453" dirty="0" err="1" smtClean="0">
                <a:latin typeface="Perpetua"/>
                <a:cs typeface="Perpetua"/>
              </a:rPr>
              <a:t>traî</a:t>
            </a:r>
            <a:r>
              <a:rPr sz="4800" b="1" spc="-14" baseline="5453" dirty="0" err="1" smtClean="0">
                <a:latin typeface="Perpetua"/>
                <a:cs typeface="Perpetua"/>
              </a:rPr>
              <a:t>n</a:t>
            </a:r>
            <a:r>
              <a:rPr sz="4800" b="1" baseline="5453" dirty="0" err="1" smtClean="0">
                <a:latin typeface="Perpetua"/>
                <a:cs typeface="Perpetua"/>
              </a:rPr>
              <a:t>e</a:t>
            </a:r>
            <a:r>
              <a:rPr sz="4800" b="1" baseline="5453" dirty="0" smtClean="0">
                <a:latin typeface="Perpetua"/>
                <a:cs typeface="Perpetua"/>
              </a:rPr>
              <a:t>,</a:t>
            </a:r>
            <a:r>
              <a:rPr sz="4800" b="1" spc="-134" baseline="5453" dirty="0" smtClean="0">
                <a:latin typeface="Perpetua"/>
                <a:cs typeface="Perpetua"/>
              </a:rPr>
              <a:t> </a:t>
            </a:r>
            <a:r>
              <a:rPr sz="4800" b="1" baseline="5453" dirty="0" smtClean="0">
                <a:latin typeface="Perpetua"/>
                <a:cs typeface="Perpetua"/>
              </a:rPr>
              <a:t>à</a:t>
            </a:r>
            <a:endParaRPr sz="3200" dirty="0">
              <a:latin typeface="Perpetua"/>
              <a:cs typeface="Perpetu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90191" y="2832852"/>
            <a:ext cx="6035623" cy="91998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35"/>
              </a:lnSpc>
              <a:spcBef>
                <a:spcPts val="171"/>
              </a:spcBef>
            </a:pPr>
            <a:r>
              <a:rPr sz="4800" b="1" baseline="6362" dirty="0">
                <a:latin typeface="Perpetua"/>
                <a:cs typeface="Perpetua"/>
              </a:rPr>
              <a:t>coup sû</a:t>
            </a:r>
            <a:r>
              <a:rPr sz="4800" b="1" spc="-200" baseline="6362" dirty="0">
                <a:latin typeface="Perpetua"/>
                <a:cs typeface="Perpetua"/>
              </a:rPr>
              <a:t>r</a:t>
            </a:r>
            <a:r>
              <a:rPr sz="4800" b="1" baseline="6362" dirty="0">
                <a:latin typeface="Perpetua"/>
                <a:cs typeface="Perpetua"/>
              </a:rPr>
              <a:t>,</a:t>
            </a:r>
            <a:r>
              <a:rPr sz="4800" b="1" spc="-114" baseline="6362" dirty="0">
                <a:latin typeface="Perpetua"/>
                <a:cs typeface="Perpetua"/>
              </a:rPr>
              <a:t> </a:t>
            </a:r>
            <a:r>
              <a:rPr sz="4800" b="1" baseline="6362" dirty="0">
                <a:latin typeface="Perpetua"/>
                <a:cs typeface="Perpetua"/>
              </a:rPr>
              <a:t>de nombreuses</a:t>
            </a:r>
            <a:r>
              <a:rPr sz="4800" b="1" spc="-14" baseline="6362" dirty="0">
                <a:latin typeface="Perpetua"/>
                <a:cs typeface="Perpetua"/>
              </a:rPr>
              <a:t> </a:t>
            </a:r>
            <a:r>
              <a:rPr sz="4800" b="1" spc="59" baseline="6362" dirty="0">
                <a:latin typeface="Perpetua"/>
                <a:cs typeface="Perpetua"/>
              </a:rPr>
              <a:t>f</a:t>
            </a:r>
            <a:r>
              <a:rPr sz="4800" b="1" baseline="6362" dirty="0">
                <a:latin typeface="Perpetua"/>
                <a:cs typeface="Perpetua"/>
              </a:rPr>
              <a:t>ai</a:t>
            </a:r>
            <a:r>
              <a:rPr sz="4800" b="1" spc="-54" baseline="6362" dirty="0">
                <a:latin typeface="Perpetua"/>
                <a:cs typeface="Perpetua"/>
              </a:rPr>
              <a:t>b</a:t>
            </a:r>
            <a:r>
              <a:rPr sz="4800" b="1" baseline="6362" dirty="0">
                <a:latin typeface="Perpetua"/>
                <a:cs typeface="Perpetua"/>
              </a:rPr>
              <a:t>les</a:t>
            </a:r>
            <a:r>
              <a:rPr sz="4800" b="1" spc="4" baseline="6362" dirty="0">
                <a:latin typeface="Perpetua"/>
                <a:cs typeface="Perpetua"/>
              </a:rPr>
              <a:t>s</a:t>
            </a:r>
            <a:r>
              <a:rPr sz="4800" b="1" baseline="6362" dirty="0">
                <a:latin typeface="Perpetua"/>
                <a:cs typeface="Perpetua"/>
              </a:rPr>
              <a:t>es</a:t>
            </a:r>
            <a:endParaRPr sz="3200">
              <a:latin typeface="Perpetua"/>
              <a:cs typeface="Perpetua"/>
            </a:endParaRPr>
          </a:p>
          <a:p>
            <a:pPr marL="12700" marR="61036">
              <a:lnSpc>
                <a:spcPts val="3635"/>
              </a:lnSpc>
              <a:spcBef>
                <a:spcPts val="179"/>
              </a:spcBef>
            </a:pPr>
            <a:r>
              <a:rPr sz="4800" b="1" baseline="5453" dirty="0">
                <a:latin typeface="Perpetua"/>
                <a:cs typeface="Perpetua"/>
              </a:rPr>
              <a:t>impr</a:t>
            </a:r>
            <a:r>
              <a:rPr sz="4800" b="1" spc="-94" baseline="5453" dirty="0">
                <a:latin typeface="Perpetua"/>
                <a:cs typeface="Perpetua"/>
              </a:rPr>
              <a:t>o</a:t>
            </a:r>
            <a:r>
              <a:rPr sz="4800" b="1" baseline="5453" dirty="0">
                <a:latin typeface="Perpetua"/>
                <a:cs typeface="Perpetua"/>
              </a:rPr>
              <a:t>vi</a:t>
            </a:r>
            <a:r>
              <a:rPr sz="4800" b="1" spc="9" baseline="5453" dirty="0">
                <a:latin typeface="Perpetua"/>
                <a:cs typeface="Perpetua"/>
              </a:rPr>
              <a:t>s</a:t>
            </a:r>
            <a:r>
              <a:rPr sz="4800" b="1" spc="-39" baseline="5453" dirty="0">
                <a:latin typeface="Perpetua"/>
                <a:cs typeface="Perpetua"/>
              </a:rPr>
              <a:t>a</a:t>
            </a:r>
            <a:r>
              <a:rPr sz="4800" b="1" baseline="5453" dirty="0">
                <a:latin typeface="Perpetua"/>
                <a:cs typeface="Perpetua"/>
              </a:rPr>
              <a:t>tions peu </a:t>
            </a:r>
            <a:r>
              <a:rPr sz="4800" b="1" spc="59" baseline="5453" dirty="0">
                <a:latin typeface="Perpetua"/>
                <a:cs typeface="Perpetua"/>
              </a:rPr>
              <a:t>f</a:t>
            </a:r>
            <a:r>
              <a:rPr sz="4800" b="1" spc="-109" baseline="5453" dirty="0">
                <a:latin typeface="Perpetua"/>
                <a:cs typeface="Perpetua"/>
              </a:rPr>
              <a:t>a</a:t>
            </a:r>
            <a:r>
              <a:rPr sz="4800" b="1" spc="-54" baseline="5453" dirty="0">
                <a:latin typeface="Perpetua"/>
                <a:cs typeface="Perpetua"/>
              </a:rPr>
              <a:t>v</a:t>
            </a:r>
            <a:r>
              <a:rPr sz="4800" b="1" baseline="5453" dirty="0">
                <a:latin typeface="Perpetua"/>
                <a:cs typeface="Perpetua"/>
              </a:rPr>
              <a:t>or</a:t>
            </a:r>
            <a:r>
              <a:rPr sz="4800" b="1" spc="-50" baseline="5453" dirty="0">
                <a:latin typeface="Perpetua"/>
                <a:cs typeface="Perpetua"/>
              </a:rPr>
              <a:t>ab</a:t>
            </a:r>
            <a:r>
              <a:rPr sz="4800" b="1" baseline="5453" dirty="0">
                <a:latin typeface="Perpetua"/>
                <a:cs typeface="Perpetua"/>
              </a:rPr>
              <a:t>les</a:t>
            </a:r>
            <a:r>
              <a:rPr sz="4800" b="1" spc="-19" baseline="5453" dirty="0">
                <a:latin typeface="Perpetua"/>
                <a:cs typeface="Perpetua"/>
              </a:rPr>
              <a:t> </a:t>
            </a:r>
            <a:r>
              <a:rPr sz="4800" b="1" baseline="5453" dirty="0">
                <a:latin typeface="Perpetua"/>
                <a:cs typeface="Perpetua"/>
              </a:rPr>
              <a:t>aux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30739" y="2832852"/>
            <a:ext cx="1081418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et des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90191" y="3808593"/>
            <a:ext cx="2607331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spc="-50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ppre</a:t>
            </a:r>
            <a:r>
              <a:rPr sz="4800" b="1" spc="-9" baseline="6362" dirty="0">
                <a:latin typeface="Perpetua"/>
                <a:cs typeface="Perpetua"/>
              </a:rPr>
              <a:t>n</a:t>
            </a:r>
            <a:r>
              <a:rPr sz="4800" b="1" baseline="6362" dirty="0">
                <a:latin typeface="Perpetua"/>
                <a:cs typeface="Perpetua"/>
              </a:rPr>
              <a:t>tis</a:t>
            </a:r>
            <a:r>
              <a:rPr sz="4800" b="1" spc="9" baseline="6362" dirty="0">
                <a:latin typeface="Perpetua"/>
                <a:cs typeface="Perpetua"/>
              </a:rPr>
              <a:t>s</a:t>
            </a:r>
            <a:r>
              <a:rPr sz="4800" b="1" baseline="6362" dirty="0">
                <a:latin typeface="Perpetua"/>
                <a:cs typeface="Perpetua"/>
              </a:rPr>
              <a:t>ages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402539" y="3808593"/>
            <a:ext cx="417446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et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24910" y="3808593"/>
            <a:ext cx="27280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à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02829" y="3808593"/>
            <a:ext cx="205107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l'éduc</a:t>
            </a:r>
            <a:r>
              <a:rPr sz="4800" b="1" spc="-50" baseline="6362" dirty="0">
                <a:latin typeface="Perpetua"/>
                <a:cs typeface="Perpetua"/>
              </a:rPr>
              <a:t>a</a:t>
            </a:r>
            <a:r>
              <a:rPr sz="4800" b="1" baseline="6362" dirty="0">
                <a:latin typeface="Perpetua"/>
                <a:cs typeface="Perpetua"/>
              </a:rPr>
              <a:t>tion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60155" y="3808593"/>
            <a:ext cx="659047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des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24229" y="3808593"/>
            <a:ext cx="1228723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404"/>
              </a:lnSpc>
              <a:spcBef>
                <a:spcPts val="170"/>
              </a:spcBef>
            </a:pPr>
            <a:r>
              <a:rPr sz="4800" b="1" baseline="6362" dirty="0">
                <a:latin typeface="Perpetua"/>
                <a:cs typeface="Perpetua"/>
              </a:rPr>
              <a:t>élè</a:t>
            </a:r>
            <a:r>
              <a:rPr sz="4800" b="1" spc="-54" baseline="6362" dirty="0">
                <a:latin typeface="Perpetua"/>
                <a:cs typeface="Perpetua"/>
              </a:rPr>
              <a:t>v</a:t>
            </a:r>
            <a:r>
              <a:rPr sz="4800" b="1" baseline="6362" dirty="0">
                <a:latin typeface="Perpetua"/>
                <a:cs typeface="Perpetua"/>
              </a:rPr>
              <a:t>es.</a:t>
            </a:r>
            <a:endParaRPr sz="3200">
              <a:latin typeface="Perpetua"/>
              <a:cs typeface="Perpetua"/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E3444-730E-45FC-B21F-4C7BFB89A1DB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00375" y="2492376"/>
            <a:ext cx="5688076" cy="1470025"/>
          </a:xfrm>
          <a:custGeom>
            <a:avLst/>
            <a:gdLst/>
            <a:ahLst/>
            <a:cxnLst/>
            <a:rect l="l" t="t" r="r" b="b"/>
            <a:pathLst>
              <a:path w="5688076" h="1470025">
                <a:moveTo>
                  <a:pt x="0" y="1470025"/>
                </a:moveTo>
                <a:lnTo>
                  <a:pt x="5688076" y="1470025"/>
                </a:lnTo>
                <a:lnTo>
                  <a:pt x="5688076" y="0"/>
                </a:lnTo>
                <a:lnTo>
                  <a:pt x="0" y="0"/>
                </a:lnTo>
                <a:lnTo>
                  <a:pt x="0" y="1470025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1828800" y="2492376"/>
            <a:ext cx="8534399" cy="147002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21"/>
              </a:spcBef>
            </a:pPr>
            <a:endParaRPr sz="700" dirty="0"/>
          </a:p>
          <a:p>
            <a:pPr marL="1026735" marR="1027660" algn="ctr">
              <a:lnSpc>
                <a:spcPct val="95825"/>
              </a:lnSpc>
            </a:pPr>
            <a:r>
              <a:rPr sz="6000" b="1" dirty="0">
                <a:solidFill>
                  <a:srgbClr val="FFFF00"/>
                </a:solidFill>
                <a:latin typeface="Arial"/>
                <a:cs typeface="Arial"/>
              </a:rPr>
              <a:t>LES CYCLES</a:t>
            </a:r>
            <a:endParaRPr sz="60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272122" marR="272325" algn="ctr">
              <a:lnSpc>
                <a:spcPct val="95825"/>
              </a:lnSpc>
              <a:spcBef>
                <a:spcPts val="220"/>
              </a:spcBef>
            </a:pPr>
            <a:r>
              <a:rPr sz="6000" b="1" dirty="0">
                <a:solidFill>
                  <a:srgbClr val="FFFF00"/>
                </a:solidFill>
                <a:latin typeface="Arial"/>
                <a:cs typeface="Arial"/>
              </a:rPr>
              <a:t>D’ENSEIGNEMENT</a:t>
            </a:r>
            <a:endParaRPr sz="60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E5EA5-AA2B-42B1-BB70-12D47F009391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959966" y="580028"/>
            <a:ext cx="8023425" cy="3561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05"/>
              </a:lnSpc>
              <a:spcBef>
                <a:spcPts val="140"/>
              </a:spcBef>
            </a:pPr>
            <a:r>
              <a:rPr sz="3300" baseline="8191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300" baseline="7905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3900" b="1" u="heavy" baseline="6712" dirty="0">
                <a:latin typeface="Perpetua"/>
                <a:cs typeface="Perpetua"/>
              </a:rPr>
              <a:t>À</a:t>
            </a:r>
            <a:r>
              <a:rPr sz="3900" b="1" u="heavy" spc="-3" baseline="6712" dirty="0">
                <a:latin typeface="Perpetua"/>
                <a:cs typeface="Perpetua"/>
              </a:rPr>
              <a:t> </a:t>
            </a:r>
            <a:r>
              <a:rPr sz="3900" b="1" u="heavy" baseline="6712" dirty="0">
                <a:latin typeface="Perpetua"/>
                <a:cs typeface="Perpetua"/>
              </a:rPr>
              <a:t>l’échelle</a:t>
            </a:r>
            <a:r>
              <a:rPr sz="3900" b="1" u="heavy" spc="11" baseline="6712" dirty="0">
                <a:latin typeface="Perpetua"/>
                <a:cs typeface="Perpetua"/>
              </a:rPr>
              <a:t> </a:t>
            </a:r>
            <a:r>
              <a:rPr sz="3900" b="1" u="heavy" baseline="6712" dirty="0">
                <a:latin typeface="Perpetua"/>
                <a:cs typeface="Perpetua"/>
              </a:rPr>
              <a:t>d</a:t>
            </a:r>
            <a:r>
              <a:rPr sz="3900" b="1" u="heavy" spc="-9" baseline="6712" dirty="0">
                <a:latin typeface="Perpetua"/>
                <a:cs typeface="Perpetua"/>
              </a:rPr>
              <a:t>’</a:t>
            </a:r>
            <a:r>
              <a:rPr sz="3900" b="1" u="heavy" baseline="6712" dirty="0">
                <a:latin typeface="Perpetua"/>
                <a:cs typeface="Perpetua"/>
              </a:rPr>
              <a:t>une</a:t>
            </a:r>
            <a:r>
              <a:rPr sz="3900" b="1" u="heavy" spc="-3" baseline="6712" dirty="0">
                <a:latin typeface="Perpetua"/>
                <a:cs typeface="Perpetua"/>
              </a:rPr>
              <a:t> </a:t>
            </a:r>
            <a:r>
              <a:rPr sz="3900" b="1" u="heavy" baseline="6712" dirty="0">
                <a:latin typeface="Perpetua"/>
                <a:cs typeface="Perpetua"/>
              </a:rPr>
              <a:t>an</a:t>
            </a:r>
            <a:r>
              <a:rPr sz="3900" b="1" u="heavy" spc="-9" baseline="6712" dirty="0">
                <a:latin typeface="Perpetua"/>
                <a:cs typeface="Perpetua"/>
              </a:rPr>
              <a:t>n</a:t>
            </a:r>
            <a:r>
              <a:rPr sz="3900" b="1" u="heavy" baseline="6712" dirty="0">
                <a:latin typeface="Perpetua"/>
                <a:cs typeface="Perpetua"/>
              </a:rPr>
              <a:t>ée</a:t>
            </a:r>
            <a:r>
              <a:rPr sz="3900" b="1" u="heavy" spc="-3" baseline="6712" dirty="0">
                <a:latin typeface="Perpetua"/>
                <a:cs typeface="Perpetua"/>
              </a:rPr>
              <a:t> </a:t>
            </a:r>
            <a:r>
              <a:rPr sz="3900" b="1" u="heavy" baseline="6712" dirty="0">
                <a:latin typeface="Perpetua"/>
                <a:cs typeface="Perpetua"/>
              </a:rPr>
              <a:t>sc</a:t>
            </a:r>
            <a:r>
              <a:rPr sz="3900" b="1" u="heavy" spc="9" baseline="6712" dirty="0">
                <a:latin typeface="Perpetua"/>
                <a:cs typeface="Perpetua"/>
              </a:rPr>
              <a:t>o</a:t>
            </a:r>
            <a:r>
              <a:rPr sz="3900" b="1" u="heavy" baseline="6712" dirty="0">
                <a:latin typeface="Perpetua"/>
                <a:cs typeface="Perpetua"/>
              </a:rPr>
              <a:t>l</a:t>
            </a:r>
            <a:r>
              <a:rPr sz="3900" b="1" u="heavy" spc="-9" baseline="6712" dirty="0">
                <a:latin typeface="Perpetua"/>
                <a:cs typeface="Perpetua"/>
              </a:rPr>
              <a:t>a</a:t>
            </a:r>
            <a:r>
              <a:rPr sz="3900" b="1" u="heavy" baseline="6712" dirty="0">
                <a:latin typeface="Perpetua"/>
                <a:cs typeface="Perpetua"/>
              </a:rPr>
              <a:t>ire</a:t>
            </a:r>
            <a:r>
              <a:rPr sz="3900" b="1" spc="1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:</a:t>
            </a:r>
            <a:r>
              <a:rPr sz="3900" b="1" spc="-99" baseline="6712" dirty="0">
                <a:latin typeface="Perpetua"/>
                <a:cs typeface="Perpetua"/>
              </a:rPr>
              <a:t> </a:t>
            </a:r>
            <a:r>
              <a:rPr sz="3900" b="1" spc="34" baseline="6712" dirty="0">
                <a:latin typeface="Perpetua"/>
                <a:cs typeface="Perpetua"/>
              </a:rPr>
              <a:t>c</a:t>
            </a:r>
            <a:r>
              <a:rPr sz="3900" b="1" baseline="6712" dirty="0">
                <a:latin typeface="Perpetua"/>
                <a:cs typeface="Perpetua"/>
              </a:rPr>
              <a:t>y</a:t>
            </a:r>
            <a:r>
              <a:rPr sz="3900" b="1" spc="4" baseline="6712" dirty="0">
                <a:latin typeface="Perpetua"/>
                <a:cs typeface="Perpetua"/>
              </a:rPr>
              <a:t>c</a:t>
            </a:r>
            <a:r>
              <a:rPr sz="3900" b="1" baseline="6712" dirty="0">
                <a:latin typeface="Perpetua"/>
                <a:cs typeface="Perpetua"/>
              </a:rPr>
              <a:t>le d</a:t>
            </a:r>
            <a:r>
              <a:rPr sz="3900" b="1" spc="-9" baseline="6712" dirty="0">
                <a:latin typeface="Perpetua"/>
                <a:cs typeface="Perpetua"/>
              </a:rPr>
              <a:t>’</a:t>
            </a:r>
            <a:r>
              <a:rPr sz="3900" b="1" baseline="6712" dirty="0">
                <a:latin typeface="Perpetua"/>
                <a:cs typeface="Perpetua"/>
              </a:rPr>
              <a:t>enseignement</a:t>
            </a:r>
            <a:endParaRPr sz="2600">
              <a:latin typeface="Perpetua"/>
              <a:cs typeface="Perpetu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32761" y="976430"/>
            <a:ext cx="5997396" cy="3564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05"/>
              </a:lnSpc>
              <a:spcBef>
                <a:spcPts val="140"/>
              </a:spcBef>
            </a:pPr>
            <a:r>
              <a:rPr sz="3900" b="1" baseline="6712" dirty="0">
                <a:latin typeface="Perpetua"/>
                <a:cs typeface="Perpetua"/>
              </a:rPr>
              <a:t>:</a:t>
            </a:r>
            <a:r>
              <a:rPr sz="3900" b="1" spc="47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UNITE PERI</a:t>
            </a:r>
            <a:r>
              <a:rPr sz="3900" b="1" spc="-9" baseline="6712" dirty="0">
                <a:solidFill>
                  <a:srgbClr val="FF0000"/>
                </a:solidFill>
                <a:latin typeface="Perpetua"/>
                <a:cs typeface="Perpetua"/>
              </a:rPr>
              <a:t>O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DI</a:t>
            </a:r>
            <a:r>
              <a:rPr sz="3900" b="1" spc="-54" baseline="6712" dirty="0">
                <a:solidFill>
                  <a:srgbClr val="FF0000"/>
                </a:solidFill>
                <a:latin typeface="Perpetua"/>
                <a:cs typeface="Perpetua"/>
              </a:rPr>
              <a:t>Q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UE</a:t>
            </a:r>
            <a:r>
              <a:rPr sz="3900" b="1" spc="-9" baseline="671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D’EN</a:t>
            </a:r>
            <a:r>
              <a:rPr sz="3900" b="1" spc="-9" baseline="6712" dirty="0">
                <a:solidFill>
                  <a:srgbClr val="FF0000"/>
                </a:solidFill>
                <a:latin typeface="Perpetua"/>
                <a:cs typeface="Perpetua"/>
              </a:rPr>
              <a:t>S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EIGNEM</a:t>
            </a:r>
            <a:r>
              <a:rPr sz="3900" b="1" spc="9" baseline="6712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3900" b="1" spc="-9" baseline="6712" dirty="0">
                <a:solidFill>
                  <a:srgbClr val="FF0000"/>
                </a:solidFill>
                <a:latin typeface="Perpetua"/>
                <a:cs typeface="Perpetua"/>
              </a:rPr>
              <a:t>N</a:t>
            </a:r>
            <a:r>
              <a:rPr sz="3900" b="1" spc="-209" baseline="6712" dirty="0">
                <a:solidFill>
                  <a:srgbClr val="FF0000"/>
                </a:solidFill>
                <a:latin typeface="Perpetua"/>
                <a:cs typeface="Perpetua"/>
              </a:rPr>
              <a:t>T</a:t>
            </a:r>
            <a:r>
              <a:rPr sz="3900" b="1" baseline="6712" dirty="0">
                <a:solidFill>
                  <a:srgbClr val="FF0000"/>
                </a:solidFill>
                <a:latin typeface="Perpetua"/>
                <a:cs typeface="Perpetua"/>
              </a:rPr>
              <a:t>.</a:t>
            </a:r>
            <a:endParaRPr sz="26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59966" y="1955900"/>
            <a:ext cx="7859525" cy="12341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spc="-164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’</a:t>
            </a:r>
            <a:r>
              <a:rPr sz="4200" b="1" spc="4" baseline="6232" dirty="0">
                <a:latin typeface="Perpetua"/>
                <a:cs typeface="Perpetua"/>
              </a:rPr>
              <a:t>a</a:t>
            </a:r>
            <a:r>
              <a:rPr sz="4200" b="1" baseline="6232" dirty="0">
                <a:latin typeface="Perpetua"/>
                <a:cs typeface="Perpetua"/>
              </a:rPr>
              <a:t>nnée</a:t>
            </a:r>
            <a:r>
              <a:rPr sz="4200" b="1" spc="-8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scolaire</a:t>
            </a:r>
            <a:r>
              <a:rPr sz="4200" b="1" spc="-87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est</a:t>
            </a:r>
            <a:r>
              <a:rPr sz="4200" b="1" spc="-3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scin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ée</a:t>
            </a:r>
            <a:r>
              <a:rPr sz="4200" b="1" spc="-8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en</a:t>
            </a:r>
            <a:r>
              <a:rPr sz="4200" b="1" spc="-38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pl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baseline="6232" dirty="0">
                <a:latin typeface="Perpetua"/>
                <a:cs typeface="Perpetua"/>
              </a:rPr>
              <a:t>sieu</a:t>
            </a:r>
            <a:r>
              <a:rPr sz="4200" b="1" spc="1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é</a:t>
            </a:r>
            <a:r>
              <a:rPr sz="4200" b="1" spc="59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io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es,</a:t>
            </a:r>
            <a:endParaRPr sz="2800">
              <a:latin typeface="Perpetua"/>
              <a:cs typeface="Perpetua"/>
            </a:endParaRPr>
          </a:p>
          <a:p>
            <a:pPr marL="285495" marR="53263">
              <a:lnSpc>
                <a:spcPct val="95499"/>
              </a:lnSpc>
            </a:pPr>
            <a:r>
              <a:rPr sz="2800" b="1" dirty="0">
                <a:latin typeface="Perpetua"/>
                <a:cs typeface="Perpetua"/>
              </a:rPr>
              <a:t>no</a:t>
            </a:r>
            <a:r>
              <a:rPr sz="2800" b="1" spc="-9" dirty="0">
                <a:latin typeface="Perpetua"/>
                <a:cs typeface="Perpetua"/>
              </a:rPr>
              <a:t>m</a:t>
            </a:r>
            <a:r>
              <a:rPr sz="2800" b="1" dirty="0">
                <a:latin typeface="Perpetua"/>
                <a:cs typeface="Perpetua"/>
              </a:rPr>
              <a:t>mé</a:t>
            </a:r>
            <a:r>
              <a:rPr sz="2800" b="1" spc="-9" dirty="0">
                <a:latin typeface="Perpetua"/>
                <a:cs typeface="Perpetua"/>
              </a:rPr>
              <a:t>e</a:t>
            </a:r>
            <a:r>
              <a:rPr sz="2800" b="1" dirty="0">
                <a:latin typeface="Perpetua"/>
                <a:cs typeface="Perpetua"/>
              </a:rPr>
              <a:t>s</a:t>
            </a:r>
            <a:r>
              <a:rPr sz="2800" b="1" spc="2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«</a:t>
            </a:r>
            <a:r>
              <a:rPr sz="2800" b="1" spc="-12" dirty="0">
                <a:latin typeface="Perpetua"/>
                <a:cs typeface="Perpetua"/>
              </a:rPr>
              <a:t> </a:t>
            </a:r>
            <a:r>
              <a:rPr sz="2800" b="1" spc="34" dirty="0">
                <a:latin typeface="Perpetua"/>
                <a:cs typeface="Perpetua"/>
              </a:rPr>
              <a:t>c</a:t>
            </a:r>
            <a:r>
              <a:rPr sz="2800" b="1" dirty="0">
                <a:latin typeface="Perpetua"/>
                <a:cs typeface="Perpetua"/>
              </a:rPr>
              <a:t>ycles</a:t>
            </a:r>
            <a:r>
              <a:rPr sz="2800" b="1" spc="-2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»</a:t>
            </a:r>
            <a:r>
              <a:rPr sz="2800" b="1" spc="-12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p</a:t>
            </a:r>
            <a:r>
              <a:rPr sz="2800" b="1" spc="-9" dirty="0">
                <a:latin typeface="Perpetua"/>
                <a:cs typeface="Perpetua"/>
              </a:rPr>
              <a:t>o</a:t>
            </a:r>
            <a:r>
              <a:rPr sz="2800" b="1" spc="100" dirty="0">
                <a:latin typeface="Perpetua"/>
                <a:cs typeface="Perpetua"/>
              </a:rPr>
              <a:t>r</a:t>
            </a:r>
            <a:r>
              <a:rPr sz="2800" b="1" dirty="0">
                <a:latin typeface="Perpetua"/>
                <a:cs typeface="Perpetua"/>
              </a:rPr>
              <a:t>tant sur la to</a:t>
            </a:r>
            <a:r>
              <a:rPr sz="2800" b="1" spc="-9" dirty="0">
                <a:latin typeface="Perpetua"/>
                <a:cs typeface="Perpetua"/>
              </a:rPr>
              <a:t>t</a:t>
            </a:r>
            <a:r>
              <a:rPr sz="2800" b="1" dirty="0">
                <a:latin typeface="Perpetua"/>
                <a:cs typeface="Perpetua"/>
              </a:rPr>
              <a:t>alité de</a:t>
            </a:r>
            <a:r>
              <a:rPr sz="2800" b="1" spc="-14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la</a:t>
            </a:r>
            <a:endParaRPr sz="2800">
              <a:latin typeface="Perpetua"/>
              <a:cs typeface="Perpetua"/>
            </a:endParaRPr>
          </a:p>
          <a:p>
            <a:pPr marL="285495" marR="53263">
              <a:lnSpc>
                <a:spcPts val="3190"/>
              </a:lnSpc>
              <a:spcBef>
                <a:spcPts val="309"/>
              </a:spcBef>
            </a:pPr>
            <a:r>
              <a:rPr sz="4200" b="1" baseline="5194" dirty="0">
                <a:latin typeface="Perpetua"/>
                <a:cs typeface="Perpetua"/>
              </a:rPr>
              <a:t>pro</a:t>
            </a:r>
            <a:r>
              <a:rPr sz="4200" b="1" spc="59" baseline="5194" dirty="0">
                <a:latin typeface="Perpetua"/>
                <a:cs typeface="Perpetua"/>
              </a:rPr>
              <a:t>g</a:t>
            </a:r>
            <a:r>
              <a:rPr sz="4200" b="1" baseline="5194" dirty="0">
                <a:latin typeface="Perpetua"/>
                <a:cs typeface="Perpetua"/>
              </a:rPr>
              <a:t>ra</a:t>
            </a:r>
            <a:r>
              <a:rPr sz="4200" b="1" spc="9" baseline="5194" dirty="0">
                <a:latin typeface="Perpetua"/>
                <a:cs typeface="Perpetua"/>
              </a:rPr>
              <a:t>m</a:t>
            </a:r>
            <a:r>
              <a:rPr sz="4200" b="1" baseline="5194" dirty="0">
                <a:latin typeface="Perpetua"/>
                <a:cs typeface="Perpetua"/>
              </a:rPr>
              <a:t>m</a:t>
            </a:r>
            <a:r>
              <a:rPr sz="4200" b="1" spc="-19" baseline="5194" dirty="0">
                <a:latin typeface="Perpetua"/>
                <a:cs typeface="Perpetua"/>
              </a:rPr>
              <a:t>a</a:t>
            </a:r>
            <a:r>
              <a:rPr sz="4200" b="1" baseline="5194" dirty="0">
                <a:latin typeface="Perpetua"/>
                <a:cs typeface="Perpetua"/>
              </a:rPr>
              <a:t>tion</a:t>
            </a:r>
            <a:r>
              <a:rPr sz="4200" b="1" spc="-81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an</a:t>
            </a:r>
            <a:r>
              <a:rPr sz="4200" b="1" spc="-50" baseline="5194" dirty="0">
                <a:latin typeface="Perpetua"/>
                <a:cs typeface="Perpetua"/>
              </a:rPr>
              <a:t>n</a:t>
            </a:r>
            <a:r>
              <a:rPr sz="4200" b="1" baseline="5194" dirty="0">
                <a:latin typeface="Perpetua"/>
                <a:cs typeface="Perpetua"/>
              </a:rPr>
              <a:t>uell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59966" y="3815597"/>
            <a:ext cx="7874189" cy="166121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9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spc="-169" baseline="6232" dirty="0">
                <a:latin typeface="Perpetua"/>
                <a:cs typeface="Perpetua"/>
              </a:rPr>
              <a:t>L</a:t>
            </a:r>
            <a:r>
              <a:rPr sz="4200" b="1" baseline="6232" dirty="0">
                <a:latin typeface="Perpetua"/>
                <a:cs typeface="Perpetua"/>
              </a:rPr>
              <a:t>’ens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m</a:t>
            </a:r>
            <a:r>
              <a:rPr sz="4200" b="1" spc="-44" baseline="6232" dirty="0">
                <a:latin typeface="Perpetua"/>
                <a:cs typeface="Perpetua"/>
              </a:rPr>
              <a:t>b</a:t>
            </a:r>
            <a:r>
              <a:rPr sz="4200" b="1" baseline="6232" dirty="0">
                <a:latin typeface="Perpetua"/>
                <a:cs typeface="Perpetua"/>
              </a:rPr>
              <a:t>le</a:t>
            </a:r>
            <a:r>
              <a:rPr sz="4200" b="1" spc="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r>
              <a:rPr sz="4200" b="1" spc="-10" baseline="6232" dirty="0">
                <a:latin typeface="Perpetua"/>
                <a:cs typeface="Perpetua"/>
              </a:rPr>
              <a:t> </a:t>
            </a:r>
            <a:r>
              <a:rPr sz="4200" b="1" spc="44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ycles</a:t>
            </a:r>
            <a:r>
              <a:rPr sz="4200" b="1" spc="-71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nt</a:t>
            </a:r>
            <a:r>
              <a:rPr sz="4200" b="1" spc="5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i</a:t>
            </a:r>
            <a:r>
              <a:rPr sz="4200" b="1" spc="-19" baseline="6232" dirty="0">
                <a:latin typeface="Perpetua"/>
                <a:cs typeface="Perpetua"/>
              </a:rPr>
              <a:t>b</a:t>
            </a:r>
            <a:r>
              <a:rPr sz="4200" b="1" baseline="6232" dirty="0">
                <a:latin typeface="Perpetua"/>
                <a:cs typeface="Perpetua"/>
              </a:rPr>
              <a:t>ue</a:t>
            </a:r>
            <a:r>
              <a:rPr sz="4200" b="1" spc="-14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à</a:t>
            </a:r>
            <a:r>
              <a:rPr sz="4200" b="1" spc="-12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la 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ou</a:t>
            </a:r>
            <a:r>
              <a:rPr sz="4200" b="1" spc="1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sui</a:t>
            </a:r>
            <a:r>
              <a:rPr sz="4200" b="1" spc="-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1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</a:t>
            </a:r>
            <a:r>
              <a:rPr sz="4200" b="1" spc="-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s</a:t>
            </a:r>
            <a:endParaRPr sz="2800">
              <a:latin typeface="Perpetua"/>
              <a:cs typeface="Perpetua"/>
            </a:endParaRPr>
          </a:p>
          <a:p>
            <a:pPr marL="285495" marR="108628">
              <a:lnSpc>
                <a:spcPct val="99988"/>
              </a:lnSpc>
            </a:pPr>
            <a:r>
              <a:rPr sz="2800" b="1" dirty="0">
                <a:latin typeface="Perpetua"/>
                <a:cs typeface="Perpetua"/>
              </a:rPr>
              <a:t>objectifs</a:t>
            </a:r>
            <a:r>
              <a:rPr sz="2800" b="1" spc="-10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visés</a:t>
            </a:r>
            <a:r>
              <a:rPr sz="2800" b="1" spc="-55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et</a:t>
            </a:r>
            <a:r>
              <a:rPr sz="2800" b="1" spc="-22" dirty="0">
                <a:latin typeface="Perpetua"/>
                <a:cs typeface="Perpetua"/>
              </a:rPr>
              <a:t> </a:t>
            </a:r>
            <a:r>
              <a:rPr sz="2800" b="1" spc="-9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oit être</a:t>
            </a:r>
            <a:r>
              <a:rPr sz="2800" b="1" spc="-47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le</a:t>
            </a:r>
            <a:r>
              <a:rPr sz="2800" b="1" spc="-21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révél</a:t>
            </a:r>
            <a:r>
              <a:rPr sz="2800" b="1" spc="-19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teur</a:t>
            </a:r>
            <a:r>
              <a:rPr sz="2800" b="1" spc="-122" dirty="0">
                <a:latin typeface="Perpetua"/>
                <a:cs typeface="Perpetua"/>
              </a:rPr>
              <a:t> </a:t>
            </a:r>
            <a:r>
              <a:rPr sz="2800" b="1" spc="-14" dirty="0">
                <a:latin typeface="Perpetua"/>
                <a:cs typeface="Perpetua"/>
              </a:rPr>
              <a:t>d</a:t>
            </a:r>
            <a:r>
              <a:rPr sz="2800" b="1" dirty="0">
                <a:latin typeface="Perpetua"/>
                <a:cs typeface="Perpetua"/>
              </a:rPr>
              <a:t>’une co</a:t>
            </a:r>
            <a:r>
              <a:rPr sz="2800" b="1" spc="-9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ti</a:t>
            </a:r>
            <a:r>
              <a:rPr sz="2800" b="1" spc="-54" dirty="0">
                <a:latin typeface="Perpetua"/>
                <a:cs typeface="Perpetua"/>
              </a:rPr>
              <a:t>n</a:t>
            </a:r>
            <a:r>
              <a:rPr sz="2800" b="1" dirty="0">
                <a:latin typeface="Perpetua"/>
                <a:cs typeface="Perpetua"/>
              </a:rPr>
              <a:t>uité,</a:t>
            </a:r>
            <a:r>
              <a:rPr sz="2800" b="1" spc="-15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d’une cohéren</a:t>
            </a:r>
            <a:r>
              <a:rPr sz="2800" b="1" spc="-9" dirty="0">
                <a:latin typeface="Perpetua"/>
                <a:cs typeface="Perpetua"/>
              </a:rPr>
              <a:t>c</a:t>
            </a:r>
            <a:r>
              <a:rPr sz="2800" b="1" dirty="0">
                <a:latin typeface="Perpetua"/>
                <a:cs typeface="Perpetua"/>
              </a:rPr>
              <a:t>e</a:t>
            </a:r>
            <a:r>
              <a:rPr sz="2800" b="1" spc="-10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assur</a:t>
            </a:r>
            <a:r>
              <a:rPr sz="2800" b="1" spc="4" dirty="0">
                <a:latin typeface="Perpetua"/>
                <a:cs typeface="Perpetua"/>
              </a:rPr>
              <a:t>a</a:t>
            </a:r>
            <a:r>
              <a:rPr sz="2800" b="1" dirty="0">
                <a:latin typeface="Perpetua"/>
                <a:cs typeface="Perpetua"/>
              </a:rPr>
              <a:t>nt</a:t>
            </a:r>
            <a:r>
              <a:rPr sz="2800" b="1" spc="-88" dirty="0">
                <a:latin typeface="Perpetua"/>
                <a:cs typeface="Perpetua"/>
              </a:rPr>
              <a:t> </a:t>
            </a:r>
            <a:r>
              <a:rPr sz="2800" b="1" dirty="0">
                <a:latin typeface="Perpetua"/>
                <a:cs typeface="Perpetua"/>
              </a:rPr>
              <a:t>ainsi l’unité</a:t>
            </a:r>
            <a:endParaRPr sz="2800">
              <a:latin typeface="Perpetua"/>
              <a:cs typeface="Perpetua"/>
            </a:endParaRPr>
          </a:p>
          <a:p>
            <a:pPr marL="285495" marR="53309">
              <a:lnSpc>
                <a:spcPts val="3190"/>
              </a:lnSpc>
              <a:spcBef>
                <a:spcPts val="159"/>
              </a:spcBef>
            </a:pPr>
            <a:r>
              <a:rPr sz="4200" b="1" baseline="5194" dirty="0">
                <a:latin typeface="Perpetua"/>
                <a:cs typeface="Perpetua"/>
              </a:rPr>
              <a:t>de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la dis</a:t>
            </a:r>
            <a:r>
              <a:rPr sz="4200" b="1" spc="-9" baseline="5194" dirty="0">
                <a:latin typeface="Perpetua"/>
                <a:cs typeface="Perpetua"/>
              </a:rPr>
              <a:t>c</a:t>
            </a:r>
            <a:r>
              <a:rPr sz="4200" b="1" baseline="5194" dirty="0">
                <a:latin typeface="Perpetua"/>
                <a:cs typeface="Perpetua"/>
              </a:rPr>
              <a:t>i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line</a:t>
            </a:r>
            <a:r>
              <a:rPr sz="4200" b="1" spc="-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«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E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S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».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832864" y="6349120"/>
            <a:ext cx="156710" cy="203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40"/>
              </a:lnSpc>
              <a:spcBef>
                <a:spcPts val="77"/>
              </a:spcBef>
            </a:pP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66044" y="689610"/>
            <a:ext cx="7440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3722734" y="689610"/>
            <a:ext cx="76724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4601095" y="689610"/>
            <a:ext cx="7440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5508558" y="689610"/>
            <a:ext cx="74409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41CE5-4512-4F7B-884B-1F984A0BEEFE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59965" y="580027"/>
            <a:ext cx="8008630" cy="11489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56761">
              <a:lnSpc>
                <a:spcPts val="2810"/>
              </a:lnSpc>
              <a:spcBef>
                <a:spcPts val="140"/>
              </a:spcBef>
            </a:pPr>
            <a:r>
              <a:rPr sz="3300" baseline="8191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300" spc="-154" baseline="7905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Chaque</a:t>
            </a:r>
            <a:r>
              <a:rPr sz="3900" b="1" spc="-14" baseline="6712" dirty="0">
                <a:latin typeface="Perpetua"/>
                <a:cs typeface="Perpetua"/>
              </a:rPr>
              <a:t> </a:t>
            </a:r>
            <a:r>
              <a:rPr sz="3900" b="1" spc="34" baseline="6712" dirty="0">
                <a:latin typeface="Perpetua"/>
                <a:cs typeface="Perpetua"/>
              </a:rPr>
              <a:t>c</a:t>
            </a:r>
            <a:r>
              <a:rPr sz="3900" b="1" baseline="6712" dirty="0">
                <a:latin typeface="Perpetua"/>
                <a:cs typeface="Perpetua"/>
              </a:rPr>
              <a:t>y</a:t>
            </a:r>
            <a:r>
              <a:rPr sz="3900" b="1" spc="4" baseline="6712" dirty="0">
                <a:latin typeface="Perpetua"/>
                <a:cs typeface="Perpetua"/>
              </a:rPr>
              <a:t>c</a:t>
            </a:r>
            <a:r>
              <a:rPr sz="3900" b="1" baseline="6712" dirty="0">
                <a:latin typeface="Perpetua"/>
                <a:cs typeface="Perpetua"/>
              </a:rPr>
              <a:t>le reç</a:t>
            </a:r>
            <a:r>
              <a:rPr sz="3900" b="1" spc="4" baseline="6712" dirty="0">
                <a:latin typeface="Perpetua"/>
                <a:cs typeface="Perpetua"/>
              </a:rPr>
              <a:t>o</a:t>
            </a:r>
            <a:r>
              <a:rPr sz="3900" b="1" baseline="6712" dirty="0">
                <a:latin typeface="Perpetua"/>
                <a:cs typeface="Perpetua"/>
              </a:rPr>
              <a:t>it une </a:t>
            </a:r>
            <a:r>
              <a:rPr sz="3900" b="1" spc="-39" baseline="6712" dirty="0">
                <a:latin typeface="Perpetua"/>
                <a:cs typeface="Perpetua"/>
              </a:rPr>
              <a:t>a</a:t>
            </a:r>
            <a:r>
              <a:rPr sz="3900" b="1" baseline="6712" dirty="0">
                <a:latin typeface="Perpetua"/>
                <a:cs typeface="Perpetua"/>
              </a:rPr>
              <a:t>p</a:t>
            </a:r>
            <a:r>
              <a:rPr sz="3900" b="1" spc="-4" baseline="6712" dirty="0">
                <a:latin typeface="Perpetua"/>
                <a:cs typeface="Perpetua"/>
              </a:rPr>
              <a:t>p</a:t>
            </a:r>
            <a:r>
              <a:rPr sz="3900" b="1" baseline="6712" dirty="0">
                <a:latin typeface="Perpetua"/>
                <a:cs typeface="Perpetua"/>
              </a:rPr>
              <a:t>ell</a:t>
            </a:r>
            <a:r>
              <a:rPr sz="3900" b="1" spc="-34" baseline="6712" dirty="0">
                <a:latin typeface="Perpetua"/>
                <a:cs typeface="Perpetua"/>
              </a:rPr>
              <a:t>a</a:t>
            </a:r>
            <a:r>
              <a:rPr sz="3900" b="1" baseline="6712" dirty="0">
                <a:latin typeface="Perpetua"/>
                <a:cs typeface="Perpetua"/>
              </a:rPr>
              <a:t>tion</a:t>
            </a:r>
            <a:r>
              <a:rPr sz="3900" b="1" spc="1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p</a:t>
            </a:r>
            <a:r>
              <a:rPr sz="3900" b="1" spc="-4" baseline="6712" dirty="0">
                <a:latin typeface="Perpetua"/>
                <a:cs typeface="Perpetua"/>
              </a:rPr>
              <a:t>a</a:t>
            </a:r>
            <a:r>
              <a:rPr sz="3900" b="1" spc="89" baseline="6712" dirty="0">
                <a:latin typeface="Perpetua"/>
                <a:cs typeface="Perpetua"/>
              </a:rPr>
              <a:t>r</a:t>
            </a:r>
            <a:r>
              <a:rPr sz="3900" b="1" baseline="6712" dirty="0">
                <a:latin typeface="Perpetua"/>
                <a:cs typeface="Perpetua"/>
              </a:rPr>
              <a:t>ticul</a:t>
            </a:r>
            <a:r>
              <a:rPr sz="3900" b="1" spc="-9" baseline="6712" dirty="0">
                <a:latin typeface="Perpetua"/>
                <a:cs typeface="Perpetua"/>
              </a:rPr>
              <a:t>i</a:t>
            </a:r>
            <a:r>
              <a:rPr sz="3900" b="1" baseline="6712" dirty="0">
                <a:latin typeface="Perpetua"/>
                <a:cs typeface="Perpetua"/>
              </a:rPr>
              <a:t>ère qui</a:t>
            </a:r>
            <a:endParaRPr sz="2600">
              <a:latin typeface="Perpetua"/>
              <a:cs typeface="Perpetua"/>
            </a:endParaRPr>
          </a:p>
          <a:p>
            <a:pPr marL="285495">
              <a:lnSpc>
                <a:spcPct val="95499"/>
              </a:lnSpc>
            </a:pPr>
            <a:r>
              <a:rPr sz="2600" b="1" dirty="0">
                <a:latin typeface="Perpetua"/>
                <a:cs typeface="Perpetua"/>
              </a:rPr>
              <a:t>co</a:t>
            </a:r>
            <a:r>
              <a:rPr sz="2600" b="1" spc="75" dirty="0">
                <a:latin typeface="Perpetua"/>
                <a:cs typeface="Perpetua"/>
              </a:rPr>
              <a:t>r</a:t>
            </a:r>
            <a:r>
              <a:rPr sz="2600" b="1" dirty="0">
                <a:latin typeface="Perpetua"/>
                <a:cs typeface="Perpetua"/>
              </a:rPr>
              <a:t>res</a:t>
            </a:r>
            <a:r>
              <a:rPr sz="2600" b="1" spc="-9" dirty="0">
                <a:latin typeface="Perpetua"/>
                <a:cs typeface="Perpetua"/>
              </a:rPr>
              <a:t>p</a:t>
            </a:r>
            <a:r>
              <a:rPr sz="2600" b="1" dirty="0">
                <a:latin typeface="Perpetua"/>
                <a:cs typeface="Perpetua"/>
              </a:rPr>
              <a:t>ond</a:t>
            </a:r>
            <a:r>
              <a:rPr sz="2600" b="1" spc="-1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au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nom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de l</a:t>
            </a:r>
            <a:r>
              <a:rPr sz="2600" b="1" spc="-14" dirty="0">
                <a:latin typeface="Perpetua"/>
                <a:cs typeface="Perpetua"/>
              </a:rPr>
              <a:t>’</a:t>
            </a:r>
            <a:r>
              <a:rPr sz="2600" b="1" dirty="0">
                <a:latin typeface="Perpetua"/>
                <a:cs typeface="Perpetua"/>
              </a:rPr>
              <a:t>APS su</a:t>
            </a:r>
            <a:r>
              <a:rPr sz="2600" b="1" spc="-9" dirty="0">
                <a:latin typeface="Perpetua"/>
                <a:cs typeface="Perpetua"/>
              </a:rPr>
              <a:t>p</a:t>
            </a:r>
            <a:r>
              <a:rPr sz="2600" b="1" dirty="0">
                <a:latin typeface="Perpetua"/>
                <a:cs typeface="Perpetua"/>
              </a:rPr>
              <a:t>po</a:t>
            </a:r>
            <a:r>
              <a:rPr sz="2600" b="1" spc="89" dirty="0">
                <a:latin typeface="Perpetua"/>
                <a:cs typeface="Perpetua"/>
              </a:rPr>
              <a:t>r</a:t>
            </a:r>
            <a:r>
              <a:rPr sz="2600" b="1" dirty="0">
                <a:latin typeface="Perpetua"/>
                <a:cs typeface="Perpetua"/>
              </a:rPr>
              <a:t>t </a:t>
            </a:r>
            <a:r>
              <a:rPr sz="2600" b="1" spc="-9" dirty="0">
                <a:latin typeface="Perpetua"/>
                <a:cs typeface="Perpetua"/>
              </a:rPr>
              <a:t>(</a:t>
            </a:r>
            <a:r>
              <a:rPr sz="2600" b="1" spc="34" dirty="0">
                <a:latin typeface="Perpetua"/>
                <a:cs typeface="Perpetua"/>
              </a:rPr>
              <a:t>c</a:t>
            </a:r>
            <a:r>
              <a:rPr sz="2600" b="1" dirty="0">
                <a:latin typeface="Perpetua"/>
                <a:cs typeface="Perpetua"/>
              </a:rPr>
              <a:t>ycle</a:t>
            </a:r>
            <a:r>
              <a:rPr sz="2600" b="1" spc="1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de «</a:t>
            </a:r>
            <a:r>
              <a:rPr sz="2600" b="1" spc="-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ha</a:t>
            </a:r>
            <a:r>
              <a:rPr sz="2600" b="1" spc="-9" dirty="0">
                <a:latin typeface="Perpetua"/>
                <a:cs typeface="Perpetua"/>
              </a:rPr>
              <a:t>n</a:t>
            </a:r>
            <a:r>
              <a:rPr sz="2600" b="1" spc="14" dirty="0">
                <a:latin typeface="Perpetua"/>
                <a:cs typeface="Perpetua"/>
              </a:rPr>
              <a:t>d</a:t>
            </a:r>
            <a:r>
              <a:rPr sz="2600" b="1" dirty="0">
                <a:latin typeface="Perpetua"/>
                <a:cs typeface="Perpetua"/>
              </a:rPr>
              <a:t>-</a:t>
            </a:r>
            <a:endParaRPr sz="2600">
              <a:latin typeface="Perpetua"/>
              <a:cs typeface="Perpetua"/>
            </a:endParaRPr>
          </a:p>
          <a:p>
            <a:pPr marL="285495" marR="56761">
              <a:lnSpc>
                <a:spcPts val="2975"/>
              </a:lnSpc>
              <a:spcBef>
                <a:spcPts val="288"/>
              </a:spcBef>
            </a:pPr>
            <a:r>
              <a:rPr sz="3900" b="1" baseline="5593" dirty="0">
                <a:latin typeface="Perpetua"/>
                <a:cs typeface="Perpetua"/>
              </a:rPr>
              <a:t>ball »,</a:t>
            </a:r>
            <a:r>
              <a:rPr sz="3900" b="1" spc="-114" baseline="5593" dirty="0">
                <a:latin typeface="Perpetua"/>
                <a:cs typeface="Perpetua"/>
              </a:rPr>
              <a:t> </a:t>
            </a:r>
            <a:r>
              <a:rPr sz="3900" b="1" baseline="5593" dirty="0">
                <a:latin typeface="Perpetua"/>
                <a:cs typeface="Perpetua"/>
              </a:rPr>
              <a:t>de « n</a:t>
            </a:r>
            <a:r>
              <a:rPr sz="3900" b="1" spc="-29" baseline="5593" dirty="0">
                <a:latin typeface="Perpetua"/>
                <a:cs typeface="Perpetua"/>
              </a:rPr>
              <a:t>a</a:t>
            </a:r>
            <a:r>
              <a:rPr sz="3900" b="1" baseline="5593" dirty="0">
                <a:latin typeface="Perpetua"/>
                <a:cs typeface="Perpetua"/>
              </a:rPr>
              <a:t>t</a:t>
            </a:r>
            <a:r>
              <a:rPr sz="3900" b="1" spc="-25" baseline="5593" dirty="0">
                <a:latin typeface="Perpetua"/>
                <a:cs typeface="Perpetua"/>
              </a:rPr>
              <a:t>a</a:t>
            </a:r>
            <a:r>
              <a:rPr sz="3900" b="1" baseline="5593" dirty="0">
                <a:latin typeface="Perpetua"/>
                <a:cs typeface="Perpetua"/>
              </a:rPr>
              <a:t>tion » e</a:t>
            </a:r>
            <a:r>
              <a:rPr sz="3900" b="1" spc="4" baseline="5593" dirty="0">
                <a:latin typeface="Perpetua"/>
                <a:cs typeface="Perpetua"/>
              </a:rPr>
              <a:t>t</a:t>
            </a:r>
            <a:r>
              <a:rPr sz="3900" b="1" spc="25" baseline="5593" dirty="0">
                <a:latin typeface="Perpetua"/>
                <a:cs typeface="Perpetua"/>
              </a:rPr>
              <a:t>c</a:t>
            </a:r>
            <a:r>
              <a:rPr sz="3900" b="1" baseline="5593" dirty="0">
                <a:latin typeface="Perpetua"/>
                <a:cs typeface="Perpetua"/>
              </a:rPr>
              <a:t>.).</a:t>
            </a:r>
            <a:endParaRPr sz="26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59966" y="2318023"/>
            <a:ext cx="8149609" cy="194144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30092">
              <a:lnSpc>
                <a:spcPts val="2810"/>
              </a:lnSpc>
              <a:spcBef>
                <a:spcPts val="140"/>
              </a:spcBef>
            </a:pPr>
            <a:r>
              <a:rPr sz="3300" baseline="8191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300" spc="-154" baseline="7905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O</a:t>
            </a:r>
            <a:r>
              <a:rPr sz="3900" b="1" spc="44" baseline="6712" dirty="0">
                <a:latin typeface="Perpetua"/>
                <a:cs typeface="Perpetua"/>
              </a:rPr>
              <a:t>r</a:t>
            </a:r>
            <a:r>
              <a:rPr sz="3900" b="1" baseline="6712" dirty="0">
                <a:latin typeface="Perpetua"/>
                <a:cs typeface="Perpetua"/>
              </a:rPr>
              <a:t>i</a:t>
            </a:r>
            <a:r>
              <a:rPr sz="3900" b="1" spc="44" baseline="6712" dirty="0">
                <a:latin typeface="Perpetua"/>
                <a:cs typeface="Perpetua"/>
              </a:rPr>
              <a:t>g</a:t>
            </a:r>
            <a:r>
              <a:rPr sz="3900" b="1" baseline="6712" dirty="0">
                <a:latin typeface="Perpetua"/>
                <a:cs typeface="Perpetua"/>
              </a:rPr>
              <a:t>ine</a:t>
            </a:r>
            <a:r>
              <a:rPr sz="3900" b="1" spc="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:</a:t>
            </a:r>
            <a:r>
              <a:rPr sz="3900" b="1" spc="-10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les</a:t>
            </a:r>
            <a:r>
              <a:rPr sz="3900" b="1" spc="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IO</a:t>
            </a:r>
            <a:r>
              <a:rPr sz="3900" b="1" spc="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de 1</a:t>
            </a:r>
            <a:r>
              <a:rPr sz="3900" b="1" spc="-9" baseline="6712" dirty="0">
                <a:latin typeface="Perpetua"/>
                <a:cs typeface="Perpetua"/>
              </a:rPr>
              <a:t>9</a:t>
            </a:r>
            <a:r>
              <a:rPr sz="3900" b="1" baseline="6712" dirty="0">
                <a:latin typeface="Perpetua"/>
                <a:cs typeface="Perpetua"/>
              </a:rPr>
              <a:t>67</a:t>
            </a:r>
            <a:r>
              <a:rPr sz="3900" b="1" spc="-1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:</a:t>
            </a:r>
            <a:r>
              <a:rPr sz="3900" b="1" spc="-9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«</a:t>
            </a:r>
            <a:r>
              <a:rPr sz="3900" b="1" spc="-10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Au dé</a:t>
            </a:r>
            <a:r>
              <a:rPr sz="3900" b="1" spc="-19" baseline="6712" dirty="0">
                <a:latin typeface="Perpetua"/>
                <a:cs typeface="Perpetua"/>
              </a:rPr>
              <a:t>b</a:t>
            </a:r>
            <a:r>
              <a:rPr sz="3900" b="1" baseline="6712" dirty="0">
                <a:latin typeface="Perpetua"/>
                <a:cs typeface="Perpetua"/>
              </a:rPr>
              <a:t>ut </a:t>
            </a:r>
            <a:r>
              <a:rPr sz="3900" b="1" spc="-9" baseline="6712" dirty="0">
                <a:latin typeface="Perpetua"/>
                <a:cs typeface="Perpetua"/>
              </a:rPr>
              <a:t>d</a:t>
            </a:r>
            <a:r>
              <a:rPr sz="3900" b="1" baseline="6712" dirty="0">
                <a:latin typeface="Perpetua"/>
                <a:cs typeface="Perpetua"/>
              </a:rPr>
              <a:t>e chaque an</a:t>
            </a:r>
            <a:r>
              <a:rPr sz="3900" b="1" spc="-9" baseline="6712" dirty="0">
                <a:latin typeface="Perpetua"/>
                <a:cs typeface="Perpetua"/>
              </a:rPr>
              <a:t>n</a:t>
            </a:r>
            <a:r>
              <a:rPr sz="3900" b="1" baseline="6712" dirty="0">
                <a:latin typeface="Perpetua"/>
                <a:cs typeface="Perpetua"/>
              </a:rPr>
              <a:t>ée,</a:t>
            </a:r>
            <a:r>
              <a:rPr sz="3900" b="1" spc="-10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le</a:t>
            </a:r>
            <a:endParaRPr sz="2600">
              <a:latin typeface="Perpetua"/>
              <a:cs typeface="Perpetua"/>
            </a:endParaRPr>
          </a:p>
          <a:p>
            <a:pPr marL="285495">
              <a:lnSpc>
                <a:spcPct val="99988"/>
              </a:lnSpc>
            </a:pPr>
            <a:r>
              <a:rPr sz="2600" b="1" dirty="0">
                <a:latin typeface="Perpetua"/>
                <a:cs typeface="Perpetua"/>
              </a:rPr>
              <a:t>ma</a:t>
            </a:r>
            <a:r>
              <a:rPr sz="2600" b="1" spc="-9" dirty="0">
                <a:latin typeface="Perpetua"/>
                <a:cs typeface="Perpetua"/>
              </a:rPr>
              <a:t>î</a:t>
            </a:r>
            <a:r>
              <a:rPr sz="2600" b="1" dirty="0">
                <a:latin typeface="Perpetua"/>
                <a:cs typeface="Perpetua"/>
              </a:rPr>
              <a:t>tre,</a:t>
            </a:r>
            <a:r>
              <a:rPr sz="2600" b="1" spc="-9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le professeu</a:t>
            </a:r>
            <a:r>
              <a:rPr sz="2600" b="1" spc="-159" dirty="0">
                <a:latin typeface="Perpetua"/>
                <a:cs typeface="Perpetua"/>
              </a:rPr>
              <a:t>r</a:t>
            </a:r>
            <a:r>
              <a:rPr sz="2600" b="1" dirty="0">
                <a:latin typeface="Perpetua"/>
                <a:cs typeface="Perpetua"/>
              </a:rPr>
              <a:t>,</a:t>
            </a:r>
            <a:r>
              <a:rPr sz="2600" b="1" spc="-11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ét</a:t>
            </a:r>
            <a:r>
              <a:rPr sz="2600" b="1" spc="-34" dirty="0">
                <a:latin typeface="Perpetua"/>
                <a:cs typeface="Perpetua"/>
              </a:rPr>
              <a:t>ab</a:t>
            </a:r>
            <a:r>
              <a:rPr sz="2600" b="1" dirty="0">
                <a:latin typeface="Perpetua"/>
                <a:cs typeface="Perpetua"/>
              </a:rPr>
              <a:t>l</a:t>
            </a:r>
            <a:r>
              <a:rPr sz="2600" b="1" spc="-9" dirty="0">
                <a:latin typeface="Perpetua"/>
                <a:cs typeface="Perpetua"/>
              </a:rPr>
              <a:t>i</a:t>
            </a:r>
            <a:r>
              <a:rPr sz="2600" b="1" dirty="0">
                <a:latin typeface="Perpetua"/>
                <a:cs typeface="Perpetua"/>
              </a:rPr>
              <a:t>ra </a:t>
            </a:r>
            <a:r>
              <a:rPr sz="2600" b="1" spc="-4" dirty="0">
                <a:latin typeface="Perpetua"/>
                <a:cs typeface="Perpetua"/>
              </a:rPr>
              <a:t>p</a:t>
            </a:r>
            <a:r>
              <a:rPr sz="2600" b="1" dirty="0">
                <a:latin typeface="Perpetua"/>
                <a:cs typeface="Perpetua"/>
              </a:rPr>
              <a:t>our</a:t>
            </a:r>
            <a:r>
              <a:rPr sz="2600" b="1" spc="-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cha</a:t>
            </a:r>
            <a:r>
              <a:rPr sz="2600" b="1" spc="-9" dirty="0">
                <a:latin typeface="Perpetua"/>
                <a:cs typeface="Perpetua"/>
              </a:rPr>
              <a:t>q</a:t>
            </a:r>
            <a:r>
              <a:rPr sz="2600" b="1" dirty="0">
                <a:latin typeface="Perpetua"/>
                <a:cs typeface="Perpetua"/>
              </a:rPr>
              <a:t>ue clas</a:t>
            </a:r>
            <a:r>
              <a:rPr sz="2600" b="1" spc="-9" dirty="0">
                <a:latin typeface="Perpetua"/>
                <a:cs typeface="Perpetua"/>
              </a:rPr>
              <a:t>s</a:t>
            </a:r>
            <a:r>
              <a:rPr sz="2600" b="1" dirty="0">
                <a:latin typeface="Perpetua"/>
                <a:cs typeface="Perpetua"/>
              </a:rPr>
              <a:t>e</a:t>
            </a:r>
            <a:r>
              <a:rPr sz="2600" b="1" spc="1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dont </a:t>
            </a:r>
            <a:r>
              <a:rPr sz="2600" b="1" spc="-9" dirty="0">
                <a:latin typeface="Perpetua"/>
                <a:cs typeface="Perpetua"/>
              </a:rPr>
              <a:t>i</a:t>
            </a:r>
            <a:r>
              <a:rPr sz="2600" b="1" dirty="0">
                <a:latin typeface="Perpetua"/>
                <a:cs typeface="Perpetua"/>
              </a:rPr>
              <a:t>l a la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charge,</a:t>
            </a:r>
            <a:r>
              <a:rPr sz="2600" b="1" spc="-10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pu</a:t>
            </a:r>
            <a:r>
              <a:rPr sz="2600" b="1" spc="-9" dirty="0">
                <a:latin typeface="Perpetua"/>
                <a:cs typeface="Perpetua"/>
              </a:rPr>
              <a:t>i</a:t>
            </a:r>
            <a:r>
              <a:rPr sz="2600" b="1" dirty="0">
                <a:latin typeface="Perpetua"/>
                <a:cs typeface="Perpetua"/>
              </a:rPr>
              <a:t>s pour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cha</a:t>
            </a:r>
            <a:r>
              <a:rPr sz="2600" b="1" spc="-9" dirty="0">
                <a:latin typeface="Perpetua"/>
                <a:cs typeface="Perpetua"/>
              </a:rPr>
              <a:t>q</a:t>
            </a:r>
            <a:r>
              <a:rPr sz="2600" b="1" dirty="0">
                <a:latin typeface="Perpetua"/>
                <a:cs typeface="Perpetua"/>
              </a:rPr>
              <a:t>ue </a:t>
            </a:r>
            <a:r>
              <a:rPr sz="2600" b="1" spc="50" dirty="0">
                <a:latin typeface="Perpetua"/>
                <a:cs typeface="Perpetua"/>
              </a:rPr>
              <a:t>g</a:t>
            </a:r>
            <a:r>
              <a:rPr sz="2600" b="1" dirty="0">
                <a:latin typeface="Perpetua"/>
                <a:cs typeface="Perpetua"/>
              </a:rPr>
              <a:t>roupe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d</a:t>
            </a:r>
            <a:r>
              <a:rPr sz="2600" b="1" spc="-9" dirty="0">
                <a:latin typeface="Perpetua"/>
                <a:cs typeface="Perpetua"/>
              </a:rPr>
              <a:t>’</a:t>
            </a:r>
            <a:r>
              <a:rPr sz="2600" b="1" dirty="0">
                <a:latin typeface="Perpetua"/>
                <a:cs typeface="Perpetua"/>
              </a:rPr>
              <a:t>étudi</a:t>
            </a:r>
            <a:r>
              <a:rPr sz="2600" b="1" spc="-9" dirty="0">
                <a:latin typeface="Perpetua"/>
                <a:cs typeface="Perpetua"/>
              </a:rPr>
              <a:t>a</a:t>
            </a:r>
            <a:r>
              <a:rPr sz="2600" b="1" dirty="0">
                <a:latin typeface="Perpetua"/>
                <a:cs typeface="Perpetua"/>
              </a:rPr>
              <a:t>nts,</a:t>
            </a:r>
            <a:r>
              <a:rPr sz="2600" b="1" spc="-10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un pro</a:t>
            </a:r>
            <a:r>
              <a:rPr sz="2600" b="1" spc="50" dirty="0">
                <a:latin typeface="Perpetua"/>
                <a:cs typeface="Perpetua"/>
              </a:rPr>
              <a:t>g</a:t>
            </a:r>
            <a:r>
              <a:rPr sz="2600" b="1" dirty="0">
                <a:latin typeface="Perpetua"/>
                <a:cs typeface="Perpetua"/>
              </a:rPr>
              <a:t>ramme</a:t>
            </a:r>
            <a:r>
              <a:rPr sz="2600" b="1" spc="-25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des</a:t>
            </a:r>
            <a:r>
              <a:rPr sz="2600" b="1" spc="-100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APS compo</a:t>
            </a:r>
            <a:r>
              <a:rPr sz="2600" b="1" spc="94" dirty="0">
                <a:latin typeface="Perpetua"/>
                <a:cs typeface="Perpetua"/>
              </a:rPr>
              <a:t>r</a:t>
            </a:r>
            <a:r>
              <a:rPr sz="2600" b="1" dirty="0">
                <a:latin typeface="Perpetua"/>
                <a:cs typeface="Perpetua"/>
              </a:rPr>
              <a:t>tant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un</a:t>
            </a:r>
            <a:r>
              <a:rPr sz="2600" b="1" spc="-9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ce</a:t>
            </a:r>
            <a:r>
              <a:rPr sz="2600" b="1" spc="94" dirty="0">
                <a:latin typeface="Perpetua"/>
                <a:cs typeface="Perpetua"/>
              </a:rPr>
              <a:t>r</a:t>
            </a:r>
            <a:r>
              <a:rPr sz="2600" b="1" dirty="0">
                <a:latin typeface="Perpetua"/>
                <a:cs typeface="Perpetua"/>
              </a:rPr>
              <a:t>tain nombre d</a:t>
            </a:r>
            <a:r>
              <a:rPr sz="2600" b="1" spc="-9" dirty="0">
                <a:latin typeface="Perpetua"/>
                <a:cs typeface="Perpetua"/>
              </a:rPr>
              <a:t>’</a:t>
            </a:r>
            <a:r>
              <a:rPr sz="2600" b="1" dirty="0">
                <a:latin typeface="Perpetua"/>
                <a:cs typeface="Perpetua"/>
              </a:rPr>
              <a:t>e</a:t>
            </a:r>
            <a:r>
              <a:rPr sz="2600" b="1" spc="-69" dirty="0">
                <a:latin typeface="Perpetua"/>
                <a:cs typeface="Perpetua"/>
              </a:rPr>
              <a:t>x</a:t>
            </a:r>
            <a:r>
              <a:rPr sz="2600" b="1" dirty="0">
                <a:latin typeface="Perpetua"/>
                <a:cs typeface="Perpetua"/>
              </a:rPr>
              <a:t>ercices </a:t>
            </a:r>
            <a:r>
              <a:rPr sz="2600" b="1" spc="9" dirty="0">
                <a:latin typeface="Perpetua"/>
                <a:cs typeface="Perpetua"/>
              </a:rPr>
              <a:t>t</a:t>
            </a:r>
            <a:r>
              <a:rPr sz="2600" b="1" dirty="0">
                <a:latin typeface="Perpetua"/>
                <a:cs typeface="Perpetua"/>
              </a:rPr>
              <a:t>ests</a:t>
            </a:r>
            <a:r>
              <a:rPr sz="2600" b="1" spc="14" dirty="0">
                <a:latin typeface="Perpetua"/>
                <a:cs typeface="Perpetua"/>
              </a:rPr>
              <a:t> </a:t>
            </a:r>
            <a:r>
              <a:rPr sz="2600" b="1" dirty="0">
                <a:latin typeface="Perpetua"/>
                <a:cs typeface="Perpetua"/>
              </a:rPr>
              <a:t>».</a:t>
            </a:r>
            <a:endParaRPr sz="26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59966" y="4848244"/>
            <a:ext cx="8212369" cy="752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810"/>
              </a:lnSpc>
              <a:spcBef>
                <a:spcPts val="140"/>
              </a:spcBef>
            </a:pPr>
            <a:r>
              <a:rPr sz="3300" baseline="8191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300" spc="-154" baseline="7905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Au dé</a:t>
            </a:r>
            <a:r>
              <a:rPr sz="3900" b="1" spc="-19" baseline="6712" dirty="0">
                <a:latin typeface="Perpetua"/>
                <a:cs typeface="Perpetua"/>
              </a:rPr>
              <a:t>b</a:t>
            </a:r>
            <a:r>
              <a:rPr sz="3900" b="1" baseline="6712" dirty="0">
                <a:latin typeface="Perpetua"/>
                <a:cs typeface="Perpetua"/>
              </a:rPr>
              <a:t>ut,</a:t>
            </a:r>
            <a:r>
              <a:rPr sz="3900" b="1" spc="-109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c’était</a:t>
            </a:r>
            <a:r>
              <a:rPr sz="3900" b="1" spc="1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sim</a:t>
            </a:r>
            <a:r>
              <a:rPr sz="3900" b="1" spc="-9" baseline="6712" dirty="0">
                <a:latin typeface="Perpetua"/>
                <a:cs typeface="Perpetua"/>
              </a:rPr>
              <a:t>p</a:t>
            </a:r>
            <a:r>
              <a:rPr sz="3900" b="1" baseline="6712" dirty="0">
                <a:latin typeface="Perpetua"/>
                <a:cs typeface="Perpetua"/>
              </a:rPr>
              <a:t>lement</a:t>
            </a:r>
            <a:r>
              <a:rPr sz="3900" b="1" spc="14" baseline="6712" dirty="0">
                <a:latin typeface="Perpetua"/>
                <a:cs typeface="Perpetua"/>
              </a:rPr>
              <a:t> </a:t>
            </a:r>
            <a:r>
              <a:rPr sz="3900" b="1" baseline="6712" dirty="0">
                <a:latin typeface="Perpetua"/>
                <a:cs typeface="Perpetua"/>
              </a:rPr>
              <a:t>une or</a:t>
            </a:r>
            <a:r>
              <a:rPr sz="3900" b="1" spc="4" baseline="6712" dirty="0">
                <a:latin typeface="Perpetua"/>
                <a:cs typeface="Perpetua"/>
              </a:rPr>
              <a:t>g</a:t>
            </a:r>
            <a:r>
              <a:rPr sz="3900" b="1" baseline="6712" dirty="0">
                <a:latin typeface="Perpetua"/>
                <a:cs typeface="Perpetua"/>
              </a:rPr>
              <a:t>an</a:t>
            </a:r>
            <a:r>
              <a:rPr sz="3900" b="1" spc="-9" baseline="6712" dirty="0">
                <a:latin typeface="Perpetua"/>
                <a:cs typeface="Perpetua"/>
              </a:rPr>
              <a:t>i</a:t>
            </a:r>
            <a:r>
              <a:rPr sz="3900" b="1" baseline="6712" dirty="0">
                <a:latin typeface="Perpetua"/>
                <a:cs typeface="Perpetua"/>
              </a:rPr>
              <a:t>s</a:t>
            </a:r>
            <a:r>
              <a:rPr sz="3900" b="1" spc="-29" baseline="6712" dirty="0">
                <a:latin typeface="Perpetua"/>
                <a:cs typeface="Perpetua"/>
              </a:rPr>
              <a:t>a</a:t>
            </a:r>
            <a:r>
              <a:rPr sz="3900" b="1" baseline="6712" dirty="0">
                <a:latin typeface="Perpetua"/>
                <a:cs typeface="Perpetua"/>
              </a:rPr>
              <a:t>tion </a:t>
            </a:r>
            <a:r>
              <a:rPr sz="3900" b="1" spc="-9" baseline="6712" dirty="0">
                <a:latin typeface="Perpetua"/>
                <a:cs typeface="Perpetua"/>
              </a:rPr>
              <a:t>d</a:t>
            </a:r>
            <a:r>
              <a:rPr sz="3900" b="1" baseline="6712" dirty="0">
                <a:latin typeface="Perpetua"/>
                <a:cs typeface="Perpetua"/>
              </a:rPr>
              <a:t>e </a:t>
            </a:r>
            <a:r>
              <a:rPr sz="3900" b="1" spc="4" baseline="6712" dirty="0">
                <a:latin typeface="Perpetua"/>
                <a:cs typeface="Perpetua"/>
              </a:rPr>
              <a:t>t</a:t>
            </a:r>
            <a:r>
              <a:rPr sz="3900" b="1" baseline="6712" dirty="0">
                <a:latin typeface="Perpetua"/>
                <a:cs typeface="Perpetua"/>
              </a:rPr>
              <a:t>r</a:t>
            </a:r>
            <a:r>
              <a:rPr sz="3900" b="1" spc="-100" baseline="6712" dirty="0">
                <a:latin typeface="Perpetua"/>
                <a:cs typeface="Perpetua"/>
              </a:rPr>
              <a:t>a</a:t>
            </a:r>
            <a:r>
              <a:rPr sz="3900" b="1" spc="-29" baseline="6712" dirty="0">
                <a:latin typeface="Perpetua"/>
                <a:cs typeface="Perpetua"/>
              </a:rPr>
              <a:t>v</a:t>
            </a:r>
            <a:r>
              <a:rPr sz="3900" b="1" baseline="6712" dirty="0">
                <a:latin typeface="Perpetua"/>
                <a:cs typeface="Perpetua"/>
              </a:rPr>
              <a:t>a</a:t>
            </a:r>
            <a:r>
              <a:rPr sz="3900" b="1" spc="-9" baseline="6712" dirty="0">
                <a:latin typeface="Perpetua"/>
                <a:cs typeface="Perpetua"/>
              </a:rPr>
              <a:t>i</a:t>
            </a:r>
            <a:r>
              <a:rPr sz="3900" b="1" baseline="6712" dirty="0">
                <a:latin typeface="Perpetua"/>
                <a:cs typeface="Perpetua"/>
              </a:rPr>
              <a:t>l</a:t>
            </a:r>
            <a:endParaRPr sz="2600">
              <a:latin typeface="Perpetua"/>
              <a:cs typeface="Perpetua"/>
            </a:endParaRPr>
          </a:p>
          <a:p>
            <a:pPr marL="285495" marR="49606">
              <a:lnSpc>
                <a:spcPts val="2975"/>
              </a:lnSpc>
              <a:spcBef>
                <a:spcPts val="148"/>
              </a:spcBef>
            </a:pPr>
            <a:r>
              <a:rPr sz="3900" b="1" baseline="5593" dirty="0">
                <a:latin typeface="Perpetua"/>
                <a:cs typeface="Perpetua"/>
              </a:rPr>
              <a:t>et/</a:t>
            </a:r>
            <a:r>
              <a:rPr sz="3900" b="1" spc="4" baseline="5593" dirty="0">
                <a:latin typeface="Perpetua"/>
                <a:cs typeface="Perpetua"/>
              </a:rPr>
              <a:t>o</a:t>
            </a:r>
            <a:r>
              <a:rPr sz="3900" b="1" baseline="5593" dirty="0">
                <a:latin typeface="Perpetua"/>
                <a:cs typeface="Perpetua"/>
              </a:rPr>
              <a:t>u</a:t>
            </a:r>
            <a:r>
              <a:rPr sz="3900" b="1" spc="-9" baseline="5593" dirty="0">
                <a:latin typeface="Perpetua"/>
                <a:cs typeface="Perpetua"/>
              </a:rPr>
              <a:t> </a:t>
            </a:r>
            <a:r>
              <a:rPr sz="3900" b="1" baseline="5593" dirty="0">
                <a:latin typeface="Perpetua"/>
                <a:cs typeface="Perpetua"/>
              </a:rPr>
              <a:t>une poss</a:t>
            </a:r>
            <a:r>
              <a:rPr sz="3900" b="1" spc="-9" baseline="5593" dirty="0">
                <a:latin typeface="Perpetua"/>
                <a:cs typeface="Perpetua"/>
              </a:rPr>
              <a:t>i</a:t>
            </a:r>
            <a:r>
              <a:rPr sz="3900" b="1" baseline="5593" dirty="0">
                <a:latin typeface="Perpetua"/>
                <a:cs typeface="Perpetua"/>
              </a:rPr>
              <a:t>bil</a:t>
            </a:r>
            <a:r>
              <a:rPr sz="3900" b="1" spc="-9" baseline="5593" dirty="0">
                <a:latin typeface="Perpetua"/>
                <a:cs typeface="Perpetua"/>
              </a:rPr>
              <a:t>i</a:t>
            </a:r>
            <a:r>
              <a:rPr sz="3900" b="1" baseline="5593" dirty="0">
                <a:latin typeface="Perpetua"/>
                <a:cs typeface="Perpetua"/>
              </a:rPr>
              <a:t>té</a:t>
            </a:r>
            <a:r>
              <a:rPr sz="3900" b="1" spc="29" baseline="5593" dirty="0">
                <a:latin typeface="Perpetua"/>
                <a:cs typeface="Perpetua"/>
              </a:rPr>
              <a:t> </a:t>
            </a:r>
            <a:r>
              <a:rPr sz="3900" b="1" baseline="5593" dirty="0">
                <a:latin typeface="Perpetua"/>
                <a:cs typeface="Perpetua"/>
              </a:rPr>
              <a:t>de fonc</a:t>
            </a:r>
            <a:r>
              <a:rPr sz="3900" b="1" spc="4" baseline="5593" dirty="0">
                <a:latin typeface="Perpetua"/>
                <a:cs typeface="Perpetua"/>
              </a:rPr>
              <a:t>t</a:t>
            </a:r>
            <a:r>
              <a:rPr sz="3900" b="1" baseline="5593" dirty="0">
                <a:latin typeface="Perpetua"/>
                <a:cs typeface="Perpetua"/>
              </a:rPr>
              <a:t>ionnement.</a:t>
            </a:r>
            <a:endParaRPr sz="2600">
              <a:latin typeface="Perpetua"/>
              <a:cs typeface="Perpetua"/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F2EC3-9093-461F-877C-70996702E44F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517445" y="1304624"/>
            <a:ext cx="6955537" cy="158013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50"/>
              </a:lnSpc>
              <a:spcBef>
                <a:spcPts val="192"/>
              </a:spcBef>
            </a:pPr>
            <a:r>
              <a:rPr sz="4575" baseline="8293" dirty="0">
                <a:solidFill>
                  <a:srgbClr val="D24717"/>
                </a:solidFill>
                <a:latin typeface="Wingdings 2"/>
                <a:cs typeface="Wingdings 2"/>
              </a:rPr>
              <a:t></a:t>
            </a:r>
            <a:r>
              <a:rPr sz="4575" spc="-309" baseline="7603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5400" b="1" baseline="6463" dirty="0">
                <a:latin typeface="Perpetua"/>
                <a:cs typeface="Perpetua"/>
              </a:rPr>
              <a:t>Le </a:t>
            </a:r>
            <a:r>
              <a:rPr sz="5400" b="1" spc="54" baseline="6463" dirty="0">
                <a:latin typeface="Perpetua"/>
                <a:cs typeface="Perpetua"/>
              </a:rPr>
              <a:t>c</a:t>
            </a:r>
            <a:r>
              <a:rPr sz="5400" b="1" baseline="6463" dirty="0">
                <a:latin typeface="Perpetua"/>
                <a:cs typeface="Perpetua"/>
              </a:rPr>
              <a:t>ycle</a:t>
            </a:r>
            <a:r>
              <a:rPr sz="5400" b="1" spc="-9" baseline="6463" dirty="0">
                <a:latin typeface="Perpetua"/>
                <a:cs typeface="Perpetua"/>
              </a:rPr>
              <a:t> </a:t>
            </a:r>
            <a:r>
              <a:rPr sz="5400" b="1" baseline="6463" dirty="0">
                <a:latin typeface="Perpetua"/>
                <a:cs typeface="Perpetua"/>
              </a:rPr>
              <a:t>est un ens</a:t>
            </a:r>
            <a:r>
              <a:rPr sz="5400" b="1" spc="4" baseline="6463" dirty="0">
                <a:latin typeface="Perpetua"/>
                <a:cs typeface="Perpetua"/>
              </a:rPr>
              <a:t>e</a:t>
            </a:r>
            <a:r>
              <a:rPr sz="5400" b="1" baseline="6463" dirty="0">
                <a:latin typeface="Perpetua"/>
                <a:cs typeface="Perpetua"/>
              </a:rPr>
              <a:t>m</a:t>
            </a:r>
            <a:r>
              <a:rPr sz="5400" b="1" spc="-50" baseline="6463" dirty="0">
                <a:latin typeface="Perpetua"/>
                <a:cs typeface="Perpetua"/>
              </a:rPr>
              <a:t>b</a:t>
            </a:r>
            <a:r>
              <a:rPr sz="5400" b="1" baseline="6463" dirty="0">
                <a:latin typeface="Perpetua"/>
                <a:cs typeface="Perpetua"/>
              </a:rPr>
              <a:t>le</a:t>
            </a:r>
            <a:r>
              <a:rPr sz="5400" b="1" spc="-19" baseline="6463" dirty="0">
                <a:latin typeface="Perpetua"/>
                <a:cs typeface="Perpetua"/>
              </a:rPr>
              <a:t> </a:t>
            </a:r>
            <a:r>
              <a:rPr sz="5400" b="1" baseline="6463" dirty="0">
                <a:latin typeface="Perpetua"/>
                <a:cs typeface="Perpetua"/>
              </a:rPr>
              <a:t>coh</a:t>
            </a:r>
            <a:r>
              <a:rPr sz="5400" b="1" spc="9" baseline="6463" dirty="0">
                <a:latin typeface="Perpetua"/>
                <a:cs typeface="Perpetua"/>
              </a:rPr>
              <a:t>é</a:t>
            </a:r>
            <a:r>
              <a:rPr sz="5400" b="1" baseline="6463" dirty="0">
                <a:latin typeface="Perpetua"/>
                <a:cs typeface="Perpetua"/>
              </a:rPr>
              <a:t>rent</a:t>
            </a:r>
            <a:endParaRPr sz="3600">
              <a:latin typeface="Perpetua"/>
              <a:cs typeface="Perpetua"/>
            </a:endParaRPr>
          </a:p>
          <a:p>
            <a:pPr marL="285445" marR="606289">
              <a:lnSpc>
                <a:spcPct val="99537"/>
              </a:lnSpc>
              <a:spcBef>
                <a:spcPts val="868"/>
              </a:spcBef>
            </a:pPr>
            <a:r>
              <a:rPr sz="3600" b="1" dirty="0">
                <a:latin typeface="Perpetua"/>
                <a:cs typeface="Perpetua"/>
              </a:rPr>
              <a:t>séanc</a:t>
            </a:r>
            <a:r>
              <a:rPr sz="3600" b="1" spc="4" dirty="0">
                <a:latin typeface="Perpetua"/>
                <a:cs typeface="Perpetua"/>
              </a:rPr>
              <a:t>e</a:t>
            </a:r>
            <a:r>
              <a:rPr sz="3600" b="1" dirty="0">
                <a:latin typeface="Perpetua"/>
                <a:cs typeface="Perpetua"/>
              </a:rPr>
              <a:t>s,</a:t>
            </a:r>
            <a:r>
              <a:rPr sz="3600" b="1" spc="-154" dirty="0">
                <a:latin typeface="Perpetua"/>
                <a:cs typeface="Perpetua"/>
              </a:rPr>
              <a:t> </a:t>
            </a:r>
            <a:r>
              <a:rPr sz="3600" b="1" dirty="0">
                <a:latin typeface="Perpetua"/>
                <a:cs typeface="Perpetua"/>
              </a:rPr>
              <a:t>une unité d'ense</a:t>
            </a:r>
            <a:r>
              <a:rPr sz="3600" b="1" spc="9" dirty="0">
                <a:latin typeface="Perpetua"/>
                <a:cs typeface="Perpetua"/>
              </a:rPr>
              <a:t>i</a:t>
            </a:r>
            <a:r>
              <a:rPr sz="3600" b="1" dirty="0">
                <a:latin typeface="Perpetua"/>
                <a:cs typeface="Perpetua"/>
              </a:rPr>
              <a:t>gnem</a:t>
            </a:r>
            <a:r>
              <a:rPr sz="3600" b="1" spc="9" dirty="0">
                <a:latin typeface="Perpetua"/>
                <a:cs typeface="Perpetua"/>
              </a:rPr>
              <a:t>e</a:t>
            </a:r>
            <a:r>
              <a:rPr sz="3600" b="1" dirty="0">
                <a:latin typeface="Perpetua"/>
                <a:cs typeface="Perpetua"/>
              </a:rPr>
              <a:t>nt/</a:t>
            </a:r>
            <a:r>
              <a:rPr sz="3600" b="1" spc="-69" dirty="0">
                <a:latin typeface="Perpetua"/>
                <a:cs typeface="Perpetua"/>
              </a:rPr>
              <a:t>a</a:t>
            </a:r>
            <a:r>
              <a:rPr sz="3600" b="1" dirty="0">
                <a:latin typeface="Perpetua"/>
                <a:cs typeface="Perpetua"/>
              </a:rPr>
              <a:t>pprent</a:t>
            </a:r>
            <a:r>
              <a:rPr sz="3600" b="1" spc="9" dirty="0">
                <a:latin typeface="Perpetua"/>
                <a:cs typeface="Perpetua"/>
              </a:rPr>
              <a:t>i</a:t>
            </a:r>
            <a:r>
              <a:rPr sz="3600" b="1" dirty="0">
                <a:latin typeface="Perpetua"/>
                <a:cs typeface="Perpetua"/>
              </a:rPr>
              <a:t>s</a:t>
            </a:r>
            <a:r>
              <a:rPr sz="3600" b="1" spc="-9" dirty="0">
                <a:latin typeface="Perpetua"/>
                <a:cs typeface="Perpetua"/>
              </a:rPr>
              <a:t>s</a:t>
            </a:r>
            <a:r>
              <a:rPr sz="3600" b="1" dirty="0">
                <a:latin typeface="Perpetua"/>
                <a:cs typeface="Perpetua"/>
              </a:rPr>
              <a:t>age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79940" y="1304623"/>
            <a:ext cx="570378" cy="482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latin typeface="Perpetua"/>
                <a:cs typeface="Perpetua"/>
              </a:rPr>
              <a:t>de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90190" y="2950960"/>
            <a:ext cx="1916160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latin typeface="Perpetua"/>
                <a:cs typeface="Perpetua"/>
              </a:rPr>
              <a:t>planifié</a:t>
            </a:r>
            <a:r>
              <a:rPr sz="5400" b="1" spc="4" baseline="5655" dirty="0">
                <a:latin typeface="Perpetua"/>
                <a:cs typeface="Perpetua"/>
              </a:rPr>
              <a:t>e</a:t>
            </a:r>
            <a:r>
              <a:rPr sz="5400" b="1" baseline="5655" dirty="0">
                <a:latin typeface="Perpetua"/>
                <a:cs typeface="Perpetua"/>
              </a:rPr>
              <a:t>,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93409" y="2950960"/>
            <a:ext cx="2116970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latin typeface="Perpetua"/>
                <a:cs typeface="Perpetua"/>
              </a:rPr>
              <a:t>st</a:t>
            </a:r>
            <a:r>
              <a:rPr sz="5400" b="1" spc="79" baseline="5655" dirty="0">
                <a:latin typeface="Perpetua"/>
                <a:cs typeface="Perpetua"/>
              </a:rPr>
              <a:t>r</a:t>
            </a:r>
            <a:r>
              <a:rPr sz="5400" b="1" baseline="5655" dirty="0">
                <a:latin typeface="Perpetua"/>
                <a:cs typeface="Perpetua"/>
              </a:rPr>
              <a:t>ucturée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17148" y="2950960"/>
            <a:ext cx="466195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latin typeface="Perpetua"/>
                <a:cs typeface="Perpetua"/>
              </a:rPr>
              <a:t>et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92037" y="2950960"/>
            <a:ext cx="2044366" cy="4829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5400" b="1" baseline="5655" dirty="0">
                <a:latin typeface="Perpetua"/>
                <a:cs typeface="Perpetua"/>
              </a:rPr>
              <a:t>é</a:t>
            </a:r>
            <a:r>
              <a:rPr sz="5400" b="1" spc="-54" baseline="5655" dirty="0">
                <a:latin typeface="Perpetua"/>
                <a:cs typeface="Perpetua"/>
              </a:rPr>
              <a:t>v</a:t>
            </a:r>
            <a:r>
              <a:rPr sz="5400" b="1" baseline="5655" dirty="0">
                <a:latin typeface="Perpetua"/>
                <a:cs typeface="Perpetua"/>
              </a:rPr>
              <a:t>alu</a:t>
            </a:r>
            <a:r>
              <a:rPr sz="5400" b="1" spc="-69" baseline="5655" dirty="0">
                <a:latin typeface="Perpetua"/>
                <a:cs typeface="Perpetua"/>
              </a:rPr>
              <a:t>a</a:t>
            </a:r>
            <a:r>
              <a:rPr sz="5400" b="1" spc="-54" baseline="5655" dirty="0">
                <a:latin typeface="Perpetua"/>
                <a:cs typeface="Perpetua"/>
              </a:rPr>
              <a:t>b</a:t>
            </a:r>
            <a:r>
              <a:rPr sz="5400" b="1" baseline="5655" dirty="0">
                <a:latin typeface="Perpetua"/>
                <a:cs typeface="Perpetua"/>
              </a:rPr>
              <a:t>le.</a:t>
            </a:r>
            <a:endParaRPr sz="3600">
              <a:latin typeface="Perpetua"/>
              <a:cs typeface="Perpetu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32864" y="6349120"/>
            <a:ext cx="156710" cy="203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40"/>
              </a:lnSpc>
              <a:spcBef>
                <a:spcPts val="77"/>
              </a:spcBef>
            </a:pP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27B71-43E9-4A11-967D-A8B876B358E8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1587501" y="69850"/>
            <a:ext cx="9013825" cy="6692898"/>
          </a:xfrm>
          <a:custGeom>
            <a:avLst/>
            <a:gdLst/>
            <a:ahLst/>
            <a:cxnLst/>
            <a:rect l="l" t="t" r="r" b="b"/>
            <a:pathLst>
              <a:path w="9013825" h="6692898">
                <a:moveTo>
                  <a:pt x="0" y="329946"/>
                </a:moveTo>
                <a:lnTo>
                  <a:pt x="4317" y="276421"/>
                </a:lnTo>
                <a:lnTo>
                  <a:pt x="16818" y="225649"/>
                </a:lnTo>
                <a:lnTo>
                  <a:pt x="36822" y="178307"/>
                </a:lnTo>
                <a:lnTo>
                  <a:pt x="63651" y="135075"/>
                </a:lnTo>
                <a:lnTo>
                  <a:pt x="96624" y="96631"/>
                </a:lnTo>
                <a:lnTo>
                  <a:pt x="135064" y="63654"/>
                </a:lnTo>
                <a:lnTo>
                  <a:pt x="178290" y="36824"/>
                </a:lnTo>
                <a:lnTo>
                  <a:pt x="225623" y="16818"/>
                </a:lnTo>
                <a:lnTo>
                  <a:pt x="276384" y="4317"/>
                </a:lnTo>
                <a:lnTo>
                  <a:pt x="329895" y="0"/>
                </a:lnTo>
                <a:lnTo>
                  <a:pt x="8683879" y="0"/>
                </a:lnTo>
                <a:lnTo>
                  <a:pt x="8737403" y="4317"/>
                </a:lnTo>
                <a:lnTo>
                  <a:pt x="8788175" y="16818"/>
                </a:lnTo>
                <a:lnTo>
                  <a:pt x="8835517" y="36824"/>
                </a:lnTo>
                <a:lnTo>
                  <a:pt x="8878749" y="63654"/>
                </a:lnTo>
                <a:lnTo>
                  <a:pt x="8917193" y="96631"/>
                </a:lnTo>
                <a:lnTo>
                  <a:pt x="8950170" y="135075"/>
                </a:lnTo>
                <a:lnTo>
                  <a:pt x="8977000" y="178307"/>
                </a:lnTo>
                <a:lnTo>
                  <a:pt x="8997006" y="225649"/>
                </a:lnTo>
                <a:lnTo>
                  <a:pt x="9009507" y="276421"/>
                </a:lnTo>
                <a:lnTo>
                  <a:pt x="9013825" y="329946"/>
                </a:lnTo>
                <a:lnTo>
                  <a:pt x="9013825" y="6363004"/>
                </a:lnTo>
                <a:lnTo>
                  <a:pt x="9009507" y="6416515"/>
                </a:lnTo>
                <a:lnTo>
                  <a:pt x="8997006" y="6467276"/>
                </a:lnTo>
                <a:lnTo>
                  <a:pt x="8977000" y="6514609"/>
                </a:lnTo>
                <a:lnTo>
                  <a:pt x="8950170" y="6557835"/>
                </a:lnTo>
                <a:lnTo>
                  <a:pt x="8917193" y="6596274"/>
                </a:lnTo>
                <a:lnTo>
                  <a:pt x="8878749" y="6629247"/>
                </a:lnTo>
                <a:lnTo>
                  <a:pt x="8835517" y="6656076"/>
                </a:lnTo>
                <a:lnTo>
                  <a:pt x="8788175" y="6676080"/>
                </a:lnTo>
                <a:lnTo>
                  <a:pt x="8737403" y="6688580"/>
                </a:lnTo>
                <a:lnTo>
                  <a:pt x="8683879" y="6692898"/>
                </a:lnTo>
                <a:lnTo>
                  <a:pt x="329895" y="6692898"/>
                </a:lnTo>
                <a:lnTo>
                  <a:pt x="276384" y="6688580"/>
                </a:lnTo>
                <a:lnTo>
                  <a:pt x="225623" y="6676080"/>
                </a:lnTo>
                <a:lnTo>
                  <a:pt x="178290" y="6656076"/>
                </a:lnTo>
                <a:lnTo>
                  <a:pt x="135064" y="6629247"/>
                </a:lnTo>
                <a:lnTo>
                  <a:pt x="96624" y="6596274"/>
                </a:lnTo>
                <a:lnTo>
                  <a:pt x="63651" y="6557835"/>
                </a:lnTo>
                <a:lnTo>
                  <a:pt x="36822" y="6514609"/>
                </a:lnTo>
                <a:lnTo>
                  <a:pt x="16818" y="6467276"/>
                </a:lnTo>
                <a:lnTo>
                  <a:pt x="4317" y="6416515"/>
                </a:lnTo>
                <a:lnTo>
                  <a:pt x="0" y="6363004"/>
                </a:lnTo>
                <a:lnTo>
                  <a:pt x="0" y="329946"/>
                </a:lnTo>
                <a:close/>
              </a:path>
            </a:pathLst>
          </a:custGeom>
          <a:ln w="6350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63751" y="549338"/>
            <a:ext cx="3671951" cy="608012"/>
          </a:xfrm>
          <a:custGeom>
            <a:avLst/>
            <a:gdLst/>
            <a:ahLst/>
            <a:cxnLst/>
            <a:rect l="l" t="t" r="r" b="b"/>
            <a:pathLst>
              <a:path w="3671951" h="608012">
                <a:moveTo>
                  <a:pt x="0" y="608012"/>
                </a:moveTo>
                <a:lnTo>
                  <a:pt x="3671951" y="608012"/>
                </a:lnTo>
                <a:lnTo>
                  <a:pt x="3671951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063751" y="549338"/>
            <a:ext cx="3671951" cy="608012"/>
          </a:xfrm>
          <a:custGeom>
            <a:avLst/>
            <a:gdLst/>
            <a:ahLst/>
            <a:cxnLst/>
            <a:rect l="l" t="t" r="r" b="b"/>
            <a:pathLst>
              <a:path w="3671951" h="608012">
                <a:moveTo>
                  <a:pt x="0" y="608012"/>
                </a:moveTo>
                <a:lnTo>
                  <a:pt x="3671951" y="608012"/>
                </a:lnTo>
                <a:lnTo>
                  <a:pt x="3671951" y="0"/>
                </a:lnTo>
                <a:lnTo>
                  <a:pt x="0" y="0"/>
                </a:lnTo>
                <a:lnTo>
                  <a:pt x="0" y="608012"/>
                </a:lnTo>
                <a:close/>
              </a:path>
            </a:pathLst>
          </a:custGeom>
          <a:ln w="285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059941" y="1497176"/>
            <a:ext cx="5535447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Cycle</a:t>
            </a:r>
            <a:r>
              <a:rPr sz="4200" b="1" spc="-6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2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Bas</a:t>
            </a:r>
            <a:r>
              <a:rPr sz="4200" b="1" spc="-64" baseline="6232" dirty="0">
                <a:latin typeface="Perpetua"/>
                <a:cs typeface="Perpetua"/>
              </a:rPr>
              <a:t>k</a:t>
            </a:r>
            <a:r>
              <a:rPr sz="4200" b="1" baseline="6232" dirty="0">
                <a:latin typeface="Perpetua"/>
                <a:cs typeface="Perpetua"/>
              </a:rPr>
              <a:t>et,</a:t>
            </a:r>
            <a:r>
              <a:rPr sz="4200" b="1" spc="-180" baseline="6232" dirty="0">
                <a:latin typeface="Perpetua"/>
                <a:cs typeface="Perpetua"/>
              </a:rPr>
              <a:t> </a:t>
            </a:r>
            <a:r>
              <a:rPr sz="4200" b="1" spc="3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ycle</a:t>
            </a:r>
            <a:r>
              <a:rPr sz="4200" b="1" spc="-61" baseline="6232" dirty="0">
                <a:latin typeface="Perpetua"/>
                <a:cs typeface="Perpetua"/>
              </a:rPr>
              <a:t> </a:t>
            </a:r>
            <a:r>
              <a:rPr sz="4200" b="1" spc="-9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-23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co</a:t>
            </a:r>
            <a:r>
              <a:rPr sz="4200" b="1" spc="-9" baseline="6232" dirty="0">
                <a:latin typeface="Perpetua"/>
                <a:cs typeface="Perpetua"/>
              </a:rPr>
              <a:t>u</a:t>
            </a:r>
            <a:r>
              <a:rPr sz="4200" b="1" spc="25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se…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9941" y="2503017"/>
            <a:ext cx="7937645" cy="80746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marR="23517">
              <a:lnSpc>
                <a:spcPts val="3015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Suffisam</a:t>
            </a:r>
            <a:r>
              <a:rPr sz="4200" b="1" spc="4" baseline="6232" dirty="0">
                <a:latin typeface="Perpetua"/>
                <a:cs typeface="Perpetua"/>
              </a:rPr>
              <a:t>m</a:t>
            </a:r>
            <a:r>
              <a:rPr sz="4200" b="1" baseline="6232" dirty="0">
                <a:latin typeface="Perpetua"/>
                <a:cs typeface="Perpetua"/>
              </a:rPr>
              <a:t>ent</a:t>
            </a:r>
            <a:r>
              <a:rPr sz="4200" b="1" spc="-145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long</a:t>
            </a:r>
            <a:r>
              <a:rPr sz="4200" b="1" spc="-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p</a:t>
            </a:r>
            <a:r>
              <a:rPr sz="4200" b="1" spc="-9" baseline="6232" dirty="0">
                <a:latin typeface="Perpetua"/>
                <a:cs typeface="Perpetua"/>
              </a:rPr>
              <a:t>o</a:t>
            </a:r>
            <a:r>
              <a:rPr sz="4200" b="1" baseline="6232" dirty="0">
                <a:latin typeface="Perpetua"/>
                <a:cs typeface="Perpetua"/>
              </a:rPr>
              <a:t>ur </a:t>
            </a:r>
            <a:r>
              <a:rPr sz="4200" b="1" spc="-9" baseline="6232" dirty="0">
                <a:latin typeface="Perpetua"/>
                <a:cs typeface="Perpetua"/>
              </a:rPr>
              <a:t>p</a:t>
            </a:r>
            <a:r>
              <a:rPr sz="4200" b="1" baseline="6232" dirty="0">
                <a:latin typeface="Perpetua"/>
                <a:cs typeface="Perpetua"/>
              </a:rPr>
              <a:t>e</a:t>
            </a:r>
            <a:r>
              <a:rPr sz="4200" b="1" spc="84" baseline="6232" dirty="0">
                <a:latin typeface="Perpetua"/>
                <a:cs typeface="Perpetua"/>
              </a:rPr>
              <a:t>r</a:t>
            </a:r>
            <a:r>
              <a:rPr sz="4200" b="1" baseline="6232" dirty="0">
                <a:latin typeface="Perpetua"/>
                <a:cs typeface="Perpetua"/>
              </a:rPr>
              <a:t>mettre</a:t>
            </a:r>
            <a:r>
              <a:rPr sz="4200" b="1" spc="-109" baseline="6232" dirty="0"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de</a:t>
            </a:r>
            <a:r>
              <a:rPr sz="4200" b="1" spc="-39" baseline="6232" dirty="0">
                <a:latin typeface="Perpetua"/>
                <a:cs typeface="Perpetua"/>
              </a:rPr>
              <a:t> </a:t>
            </a:r>
            <a:r>
              <a:rPr sz="4200" b="1" spc="9" baseline="6232" dirty="0">
                <a:latin typeface="Perpetua"/>
                <a:cs typeface="Perpetua"/>
              </a:rPr>
              <a:t>S</a:t>
            </a:r>
            <a:r>
              <a:rPr sz="4200" b="1" spc="-229" baseline="6232" dirty="0">
                <a:latin typeface="Perpetua"/>
                <a:cs typeface="Perpetua"/>
              </a:rPr>
              <a:t>T</a:t>
            </a:r>
            <a:r>
              <a:rPr sz="4200" b="1" baseline="6232" dirty="0">
                <a:latin typeface="Perpetua"/>
                <a:cs typeface="Perpetua"/>
              </a:rPr>
              <a:t>A</a:t>
            </a:r>
            <a:r>
              <a:rPr sz="4200" b="1" spc="-9" baseline="6232" dirty="0">
                <a:latin typeface="Perpetua"/>
                <a:cs typeface="Perpetua"/>
              </a:rPr>
              <a:t>B</a:t>
            </a:r>
            <a:r>
              <a:rPr sz="4200" b="1" baseline="6232" dirty="0">
                <a:latin typeface="Perpetua"/>
                <a:cs typeface="Perpetua"/>
              </a:rPr>
              <a:t>ILISER</a:t>
            </a:r>
            <a:endParaRPr sz="2800">
              <a:latin typeface="Perpetua"/>
              <a:cs typeface="Perpetua"/>
            </a:endParaRPr>
          </a:p>
          <a:p>
            <a:pPr marL="285496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d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s</a:t>
            </a:r>
            <a:r>
              <a:rPr sz="4200" b="1" spc="-39" baseline="5194" dirty="0">
                <a:latin typeface="Perpetua"/>
                <a:cs typeface="Perpetua"/>
              </a:rPr>
              <a:t> a</a:t>
            </a:r>
            <a:r>
              <a:rPr sz="4200" b="1" baseline="5194" dirty="0">
                <a:latin typeface="Perpetua"/>
                <a:cs typeface="Perpetua"/>
              </a:rPr>
              <a:t>p</a:t>
            </a:r>
            <a:r>
              <a:rPr sz="4200" b="1" spc="-9" baseline="5194" dirty="0">
                <a:latin typeface="Perpetua"/>
                <a:cs typeface="Perpetua"/>
              </a:rPr>
              <a:t>p</a:t>
            </a:r>
            <a:r>
              <a:rPr sz="4200" b="1" baseline="5194" dirty="0">
                <a:latin typeface="Perpetua"/>
                <a:cs typeface="Perpetua"/>
              </a:rPr>
              <a:t>rentissages</a:t>
            </a:r>
            <a:r>
              <a:rPr sz="4200" b="1" spc="-106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:</a:t>
            </a:r>
            <a:r>
              <a:rPr sz="4200" b="1" spc="-119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8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à</a:t>
            </a:r>
            <a:r>
              <a:rPr sz="4200" b="1" spc="-12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12</a:t>
            </a:r>
            <a:r>
              <a:rPr sz="4200" b="1" spc="-25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séances</a:t>
            </a:r>
            <a:r>
              <a:rPr sz="4200" b="1" spc="-68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d’ens</a:t>
            </a:r>
            <a:r>
              <a:rPr sz="4200" b="1" spc="-9" baseline="5194" dirty="0">
                <a:latin typeface="Perpetua"/>
                <a:cs typeface="Perpetua"/>
              </a:rPr>
              <a:t>e</a:t>
            </a:r>
            <a:r>
              <a:rPr sz="4200" b="1" baseline="5194" dirty="0">
                <a:latin typeface="Perpetua"/>
                <a:cs typeface="Perpetua"/>
              </a:rPr>
              <a:t>ignemen</a:t>
            </a:r>
            <a:r>
              <a:rPr sz="4200" b="1" spc="-9" baseline="5194" dirty="0">
                <a:latin typeface="Perpetua"/>
                <a:cs typeface="Perpetua"/>
              </a:rPr>
              <a:t>t</a:t>
            </a:r>
            <a:r>
              <a:rPr sz="4200" b="1" baseline="5194" dirty="0">
                <a:latin typeface="Perpetua"/>
                <a:cs typeface="Perpetua"/>
              </a:rPr>
              <a:t>.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9940" y="3935993"/>
            <a:ext cx="7545802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3525" baseline="7668" dirty="0">
                <a:solidFill>
                  <a:srgbClr val="D24717"/>
                </a:solidFill>
                <a:latin typeface="Wingdings"/>
                <a:cs typeface="Wingdings"/>
              </a:rPr>
              <a:t></a:t>
            </a:r>
            <a:r>
              <a:rPr sz="3525" spc="-325" baseline="7401" dirty="0">
                <a:solidFill>
                  <a:srgbClr val="D24717"/>
                </a:solidFill>
                <a:latin typeface="Times New Roman"/>
                <a:cs typeface="Times New Roman"/>
              </a:rPr>
              <a:t> 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«</a:t>
            </a:r>
            <a:r>
              <a:rPr sz="4200" b="1" i="1" spc="-12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L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4200" b="1" i="1" spc="9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spc="39" baseline="6232" dirty="0">
                <a:solidFill>
                  <a:srgbClr val="FF0000"/>
                </a:solidFill>
                <a:latin typeface="Perpetua"/>
                <a:cs typeface="Perpetua"/>
              </a:rPr>
              <a:t>c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yc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l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e est une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unité d’app</a:t>
            </a:r>
            <a:r>
              <a:rPr sz="4200" b="1" i="1" spc="-50" baseline="6232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o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p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ri</a:t>
            </a:r>
            <a:r>
              <a:rPr sz="4200" b="1" i="1" spc="-19" baseline="6232" dirty="0">
                <a:solidFill>
                  <a:srgbClr val="FF0000"/>
                </a:solidFill>
                <a:latin typeface="Perpetua"/>
                <a:cs typeface="Perpetua"/>
              </a:rPr>
              <a:t>a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ti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o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n</a:t>
            </a:r>
            <a:r>
              <a:rPr sz="4200" b="1" i="1" spc="39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spc="-79" baseline="6232" dirty="0">
                <a:solidFill>
                  <a:srgbClr val="FF0000"/>
                </a:solidFill>
                <a:latin typeface="Perpetua"/>
                <a:cs typeface="Perpetua"/>
              </a:rPr>
              <a:t>a</a:t>
            </a:r>
            <a:r>
              <a:rPr sz="4200" b="1" i="1" spc="-114" baseline="6232" dirty="0">
                <a:solidFill>
                  <a:srgbClr val="FF0000"/>
                </a:solidFill>
                <a:latin typeface="Perpetua"/>
                <a:cs typeface="Perpetua"/>
              </a:rPr>
              <a:t>v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ant</a:t>
            </a:r>
            <a:r>
              <a:rPr sz="4200" b="1" i="1" spc="-13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d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’ê</a:t>
            </a:r>
            <a:r>
              <a:rPr sz="4200" b="1" i="1" spc="9" baseline="6232" dirty="0">
                <a:solidFill>
                  <a:srgbClr val="FF0000"/>
                </a:solidFill>
                <a:latin typeface="Perpetua"/>
                <a:cs typeface="Perpetua"/>
              </a:rPr>
              <a:t>t</a:t>
            </a:r>
            <a:r>
              <a:rPr sz="4200" b="1" i="1" spc="-44" baseline="6232" dirty="0">
                <a:solidFill>
                  <a:srgbClr val="FF0000"/>
                </a:solidFill>
                <a:latin typeface="Perpetua"/>
                <a:cs typeface="Perpetua"/>
              </a:rPr>
              <a:t>r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endParaRPr sz="2800" dirty="0">
              <a:solidFill>
                <a:srgbClr val="FF0000"/>
              </a:solidFill>
              <a:latin typeface="Perpetua"/>
              <a:cs typeface="Perpetu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32737" y="4362931"/>
            <a:ext cx="5031199" cy="807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15"/>
              </a:lnSpc>
              <a:spcBef>
                <a:spcPts val="150"/>
              </a:spcBef>
            </a:pP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une</a:t>
            </a:r>
            <a:r>
              <a:rPr sz="4200" b="1" i="1" spc="-9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unité de</a:t>
            </a:r>
            <a:r>
              <a:rPr sz="4200" b="1" i="1" spc="-15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t</a:t>
            </a:r>
            <a:r>
              <a:rPr sz="4200" b="1" i="1" spc="4" baseline="6232" dirty="0">
                <a:solidFill>
                  <a:srgbClr val="FF0000"/>
                </a:solidFill>
                <a:latin typeface="Perpetua"/>
                <a:cs typeface="Perpetua"/>
              </a:rPr>
              <a:t>e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mps</a:t>
            </a:r>
            <a:r>
              <a:rPr sz="4200" b="1" i="1" spc="-64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i="1" baseline="6232" dirty="0">
                <a:solidFill>
                  <a:srgbClr val="FF0000"/>
                </a:solidFill>
                <a:latin typeface="Perpetua"/>
                <a:cs typeface="Perpetua"/>
              </a:rPr>
              <a:t>»</a:t>
            </a:r>
            <a:r>
              <a:rPr sz="4200" b="1" i="1" spc="7" baseline="6232" dirty="0">
                <a:solidFill>
                  <a:srgbClr val="FF0000"/>
                </a:solidFill>
                <a:latin typeface="Perpetua"/>
                <a:cs typeface="Perpetua"/>
              </a:rPr>
              <a:t> </a:t>
            </a:r>
            <a:r>
              <a:rPr sz="4200" b="1" baseline="6232" dirty="0">
                <a:latin typeface="Perpetua"/>
                <a:cs typeface="Perpetua"/>
              </a:rPr>
              <a:t>(M.</a:t>
            </a:r>
            <a:r>
              <a:rPr sz="4200" b="1" spc="4" baseline="6232" dirty="0">
                <a:latin typeface="Perpetua"/>
                <a:cs typeface="Perpetua"/>
              </a:rPr>
              <a:t>D</a:t>
            </a:r>
            <a:r>
              <a:rPr sz="4200" b="1" baseline="6232" dirty="0">
                <a:latin typeface="Perpetua"/>
                <a:cs typeface="Perpetua"/>
              </a:rPr>
              <a:t>elaun</a:t>
            </a:r>
            <a:r>
              <a:rPr sz="4200" b="1" spc="-100" baseline="6232" dirty="0">
                <a:latin typeface="Perpetua"/>
                <a:cs typeface="Perpetua"/>
              </a:rPr>
              <a:t>a</a:t>
            </a:r>
            <a:r>
              <a:rPr sz="4200" b="1" spc="-219" baseline="6232" dirty="0">
                <a:latin typeface="Perpetua"/>
                <a:cs typeface="Perpetua"/>
              </a:rPr>
              <a:t>y</a:t>
            </a:r>
            <a:r>
              <a:rPr sz="4200" b="1" baseline="6232" dirty="0">
                <a:latin typeface="Perpetua"/>
                <a:cs typeface="Perpetua"/>
              </a:rPr>
              <a:t>,</a:t>
            </a:r>
            <a:endParaRPr sz="2800" dirty="0">
              <a:latin typeface="Perpetua"/>
              <a:cs typeface="Perpetua"/>
            </a:endParaRPr>
          </a:p>
          <a:p>
            <a:pPr marL="12700" marR="53263">
              <a:lnSpc>
                <a:spcPts val="3190"/>
              </a:lnSpc>
              <a:spcBef>
                <a:spcPts val="158"/>
              </a:spcBef>
            </a:pPr>
            <a:r>
              <a:rPr sz="4200" b="1" baseline="5194" dirty="0">
                <a:latin typeface="Perpetua"/>
                <a:cs typeface="Perpetua"/>
              </a:rPr>
              <a:t>EPS,</a:t>
            </a:r>
            <a:r>
              <a:rPr sz="4200" b="1" spc="-114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21</a:t>
            </a:r>
            <a:r>
              <a:rPr sz="4200" b="1" spc="9" baseline="5194" dirty="0">
                <a:latin typeface="Perpetua"/>
                <a:cs typeface="Perpetua"/>
              </a:rPr>
              <a:t>7</a:t>
            </a:r>
            <a:r>
              <a:rPr sz="4200" b="1" baseline="5194" dirty="0">
                <a:latin typeface="Perpetua"/>
                <a:cs typeface="Perpetua"/>
              </a:rPr>
              <a:t>,</a:t>
            </a:r>
            <a:r>
              <a:rPr sz="4200" b="1" spc="-143" baseline="5194" dirty="0">
                <a:latin typeface="Perpetua"/>
                <a:cs typeface="Perpetua"/>
              </a:rPr>
              <a:t> </a:t>
            </a:r>
            <a:r>
              <a:rPr sz="4200" b="1" baseline="5194" dirty="0">
                <a:latin typeface="Perpetua"/>
                <a:cs typeface="Perpetua"/>
              </a:rPr>
              <a:t>198</a:t>
            </a:r>
            <a:r>
              <a:rPr sz="4200" b="1" spc="4" baseline="5194" dirty="0">
                <a:latin typeface="Perpetua"/>
                <a:cs typeface="Perpetua"/>
              </a:rPr>
              <a:t>9</a:t>
            </a:r>
            <a:r>
              <a:rPr sz="4200" b="1" baseline="5194" dirty="0">
                <a:latin typeface="Perpetua"/>
                <a:cs typeface="Perpetua"/>
              </a:rPr>
              <a:t>)</a:t>
            </a:r>
            <a:endParaRPr sz="2800" dirty="0">
              <a:latin typeface="Perpetua"/>
              <a:cs typeface="Perpetu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52112" y="4362931"/>
            <a:ext cx="1505685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spc="-9" baseline="6232" dirty="0">
                <a:latin typeface="Perpetua"/>
                <a:cs typeface="Perpetua"/>
              </a:rPr>
              <a:t>C</a:t>
            </a:r>
            <a:r>
              <a:rPr sz="4200" b="1" baseline="6232" dirty="0">
                <a:latin typeface="Perpetua"/>
                <a:cs typeface="Perpetua"/>
              </a:rPr>
              <a:t>.Pineau,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45628" y="4362931"/>
            <a:ext cx="1059508" cy="3804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995"/>
              </a:lnSpc>
              <a:spcBef>
                <a:spcPts val="149"/>
              </a:spcBef>
            </a:pPr>
            <a:r>
              <a:rPr sz="4200" b="1" baseline="6232" dirty="0">
                <a:latin typeface="Perpetua"/>
                <a:cs typeface="Perpetua"/>
              </a:rPr>
              <a:t>(r</a:t>
            </a:r>
            <a:r>
              <a:rPr sz="4200" b="1" spc="-29" baseline="6232" dirty="0">
                <a:latin typeface="Perpetua"/>
                <a:cs typeface="Perpetua"/>
              </a:rPr>
              <a:t>e</a:t>
            </a:r>
            <a:r>
              <a:rPr sz="4200" b="1" baseline="6232" dirty="0">
                <a:latin typeface="Perpetua"/>
                <a:cs typeface="Perpetua"/>
              </a:rPr>
              <a:t>vue</a:t>
            </a:r>
            <a:endParaRPr sz="2800">
              <a:latin typeface="Perpetua"/>
              <a:cs typeface="Perpetu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32864" y="6349120"/>
            <a:ext cx="156710" cy="2037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40"/>
              </a:lnSpc>
              <a:spcBef>
                <a:spcPts val="77"/>
              </a:spcBef>
            </a:pP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063751" y="549338"/>
            <a:ext cx="3671951" cy="608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1490">
              <a:lnSpc>
                <a:spcPct val="95825"/>
              </a:lnSpc>
              <a:spcBef>
                <a:spcPts val="465"/>
              </a:spcBef>
            </a:pPr>
            <a:r>
              <a:rPr sz="3200" dirty="0">
                <a:latin typeface="Arial"/>
                <a:cs typeface="Arial"/>
              </a:rPr>
              <a:t>Durée</a:t>
            </a:r>
            <a:r>
              <a:rPr sz="3200" spc="-24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</a:t>
            </a:r>
            <a:r>
              <a:rPr sz="3200" spc="-9" dirty="0">
                <a:latin typeface="Arial"/>
                <a:cs typeface="Arial"/>
              </a:rPr>
              <a:t>e</a:t>
            </a:r>
            <a:r>
              <a:rPr sz="3200" dirty="0">
                <a:latin typeface="Arial"/>
                <a:cs typeface="Arial"/>
              </a:rPr>
              <a:t>s cycles</a:t>
            </a:r>
            <a:endParaRPr sz="3200">
              <a:latin typeface="Arial"/>
              <a:cs typeface="Arial"/>
            </a:endParaRP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48A2E-D5E4-49D1-A0C9-1BBF758E23F6}" type="datetime1">
              <a:rPr lang="en-US" smtClean="0"/>
              <a:t>9/30/2014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PLANIFICATION &amp; DIDACTIQUE EN E.P.S. CRMEF TAZA 2014/2015 PAR MR. AKKAOUI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TC104033937[[fn=Vapor Trail]]</Template>
  <TotalTime>125</TotalTime>
  <Words>1581</Words>
  <Application>Microsoft Office PowerPoint</Application>
  <PresentationFormat>Widescreen</PresentationFormat>
  <Paragraphs>321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Arial Black</vt:lpstr>
      <vt:lpstr>Calibri</vt:lpstr>
      <vt:lpstr>Century Gothic</vt:lpstr>
      <vt:lpstr>Franklin Gothic Book</vt:lpstr>
      <vt:lpstr>Perpetua</vt:lpstr>
      <vt:lpstr>Times New Roman</vt:lpstr>
      <vt:lpstr>Wingdings</vt:lpstr>
      <vt:lpstr>Wingdings 2</vt:lpstr>
      <vt:lpstr>Vapor Trail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MERCI POUR L’ATTENTION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Hamid</dc:creator>
  <cp:lastModifiedBy>Hamid</cp:lastModifiedBy>
  <cp:revision>7</cp:revision>
  <dcterms:modified xsi:type="dcterms:W3CDTF">2014-09-30T16:19:33Z</dcterms:modified>
</cp:coreProperties>
</file>