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1" d="100"/>
          <a:sy n="41" d="100"/>
        </p:scale>
        <p:origin x="691" y="58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3" name="Shape 18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547582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Texte du titre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-Gilles Allain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2387600" y="6045200"/>
            <a:ext cx="19621500" cy="889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« Saisissez une citation ici. »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image1.png" descr="ffrhaut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07500" y="3060700"/>
            <a:ext cx="5969000" cy="7594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image1.tif" descr="ffrhaut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07500" y="3060700"/>
            <a:ext cx="5969000" cy="7594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image3.jpg" descr="ffrlong noi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764000" y="12661900"/>
            <a:ext cx="3429000" cy="1054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age2.jpg" descr="recto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351000" y="0"/>
            <a:ext cx="6985000" cy="6807200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Shape 121"/>
          <p:cNvSpPr>
            <a:spLocks noGrp="1"/>
          </p:cNvSpPr>
          <p:nvPr>
            <p:ph type="title"/>
          </p:nvPr>
        </p:nvSpPr>
        <p:spPr>
          <a:xfrm>
            <a:off x="3048000" y="0"/>
            <a:ext cx="12858777" cy="2743200"/>
          </a:xfrm>
          <a:prstGeom prst="rect">
            <a:avLst/>
          </a:prstGeom>
        </p:spPr>
        <p:txBody>
          <a:bodyPr lIns="91439" tIns="91439" rIns="91439" bIns="91439"/>
          <a:lstStyle>
            <a:lvl1pPr algn="l" defTabSz="1828800">
              <a:defRPr sz="8800">
                <a:solidFill>
                  <a:srgbClr val="004C9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Texte du titre</a:t>
            </a:r>
          </a:p>
        </p:txBody>
      </p:sp>
      <p:sp>
        <p:nvSpPr>
          <p:cNvPr id="122" name="Shape 122"/>
          <p:cNvSpPr>
            <a:spLocks noGrp="1"/>
          </p:cNvSpPr>
          <p:nvPr>
            <p:ph type="sldNum" sz="quarter" idx="2"/>
          </p:nvPr>
        </p:nvSpPr>
        <p:spPr>
          <a:xfrm>
            <a:off x="20700898" y="12919075"/>
            <a:ext cx="635103" cy="640081"/>
          </a:xfrm>
          <a:prstGeom prst="rect">
            <a:avLst/>
          </a:prstGeom>
        </p:spPr>
        <p:txBody>
          <a:bodyPr lIns="91439" tIns="91439" rIns="91439" bIns="91439"/>
          <a:lstStyle>
            <a:lvl1pPr algn="r" defTabSz="1828800">
              <a:defRPr sz="2800">
                <a:solidFill>
                  <a:srgbClr val="E32219"/>
                </a:solidFill>
                <a:latin typeface="AvantGarde LT Bold"/>
                <a:ea typeface="AvantGarde LT Bold"/>
                <a:cs typeface="AvantGarde LT Bold"/>
                <a:sym typeface="AvantGarde LT Bold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23" name="image4.jpg" descr="7CLASSIC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048000" y="12042575"/>
            <a:ext cx="1387632" cy="16734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image1.tif" descr="ffrhaut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07500" y="3060700"/>
            <a:ext cx="5969000" cy="7594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image1.tif" descr="ffrhaut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07500" y="3060700"/>
            <a:ext cx="5969000" cy="7594600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Shape 132"/>
          <p:cNvSpPr>
            <a:spLocks noGrp="1"/>
          </p:cNvSpPr>
          <p:nvPr>
            <p:ph type="title"/>
          </p:nvPr>
        </p:nvSpPr>
        <p:spPr>
          <a:xfrm>
            <a:off x="4419600" y="4260850"/>
            <a:ext cx="15544800" cy="2940050"/>
          </a:xfrm>
          <a:prstGeom prst="rect">
            <a:avLst/>
          </a:prstGeom>
        </p:spPr>
        <p:txBody>
          <a:bodyPr lIns="91439" tIns="91439" rIns="91439" bIns="91439"/>
          <a:lstStyle>
            <a:lvl1pPr algn="l" defTabSz="1828800">
              <a:defRPr sz="8800">
                <a:solidFill>
                  <a:srgbClr val="004C9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Texte du titre</a:t>
            </a:r>
          </a:p>
        </p:txBody>
      </p:sp>
      <p:sp>
        <p:nvSpPr>
          <p:cNvPr id="133" name="Shape 133"/>
          <p:cNvSpPr>
            <a:spLocks noGrp="1"/>
          </p:cNvSpPr>
          <p:nvPr>
            <p:ph type="body" sz="quarter" idx="1"/>
          </p:nvPr>
        </p:nvSpPr>
        <p:spPr>
          <a:xfrm>
            <a:off x="5791200" y="7772400"/>
            <a:ext cx="12801600" cy="3505200"/>
          </a:xfrm>
          <a:prstGeom prst="rect">
            <a:avLst/>
          </a:prstGeom>
        </p:spPr>
        <p:txBody>
          <a:bodyPr lIns="91439" tIns="91439" rIns="91439" bIns="91439" anchor="t"/>
          <a:lstStyle>
            <a:lvl1pPr marL="0" indent="0" algn="ctr" defTabSz="1828800">
              <a:spcBef>
                <a:spcPts val="1500"/>
              </a:spcBef>
              <a:buSzTx/>
              <a:buNone/>
              <a:defRPr sz="6400">
                <a:solidFill>
                  <a:srgbClr val="004C9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 algn="ctr" defTabSz="1828800">
              <a:spcBef>
                <a:spcPts val="1500"/>
              </a:spcBef>
              <a:buSzTx/>
              <a:buNone/>
              <a:defRPr sz="6400">
                <a:solidFill>
                  <a:srgbClr val="004C9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914400" algn="ctr" defTabSz="1828800">
              <a:spcBef>
                <a:spcPts val="1500"/>
              </a:spcBef>
              <a:buSzTx/>
              <a:buNone/>
              <a:defRPr sz="6400">
                <a:solidFill>
                  <a:srgbClr val="004C9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371600" algn="ctr" defTabSz="1828800">
              <a:spcBef>
                <a:spcPts val="1500"/>
              </a:spcBef>
              <a:buSzTx/>
              <a:buNone/>
              <a:defRPr sz="6400">
                <a:solidFill>
                  <a:srgbClr val="004C9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828800" algn="ctr" defTabSz="1828800">
              <a:spcBef>
                <a:spcPts val="1500"/>
              </a:spcBef>
              <a:buSzTx/>
              <a:buNone/>
              <a:defRPr sz="6400">
                <a:solidFill>
                  <a:srgbClr val="004C93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4" name="Shape 134"/>
          <p:cNvSpPr>
            <a:spLocks noGrp="1"/>
          </p:cNvSpPr>
          <p:nvPr>
            <p:ph type="sldNum" sz="quarter" idx="2"/>
          </p:nvPr>
        </p:nvSpPr>
        <p:spPr>
          <a:xfrm>
            <a:off x="19786498" y="12490450"/>
            <a:ext cx="635103" cy="640080"/>
          </a:xfrm>
          <a:prstGeom prst="rect">
            <a:avLst/>
          </a:prstGeom>
        </p:spPr>
        <p:txBody>
          <a:bodyPr lIns="91439" tIns="91439" rIns="91439" bIns="91439"/>
          <a:lstStyle>
            <a:lvl1pPr algn="r" defTabSz="1828800">
              <a:defRPr sz="2800">
                <a:solidFill>
                  <a:srgbClr val="004C93"/>
                </a:solidFill>
                <a:latin typeface="AvantGarde LT Bold"/>
                <a:ea typeface="AvantGarde LT Bold"/>
                <a:cs typeface="AvantGarde LT Bold"/>
                <a:sym typeface="AvantGarde LT Bold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35" name="image2.jpg" descr="recto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351000" y="0"/>
            <a:ext cx="6985000" cy="680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image3.jpg" descr="ffrlong noir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980023" y="12661900"/>
            <a:ext cx="3429001" cy="1054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image4.jpg" descr="7CLASSIC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048000" y="10753343"/>
            <a:ext cx="2456689" cy="29626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mage1.tif" descr="ffrhaut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07500" y="3060700"/>
            <a:ext cx="5969000" cy="7594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image1.tif" descr="ffrhaut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07500" y="3060700"/>
            <a:ext cx="5969000" cy="7594600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Shape 146"/>
          <p:cNvSpPr>
            <a:spLocks noGrp="1"/>
          </p:cNvSpPr>
          <p:nvPr>
            <p:ph type="title"/>
          </p:nvPr>
        </p:nvSpPr>
        <p:spPr>
          <a:xfrm>
            <a:off x="3962400" y="914400"/>
            <a:ext cx="16459200" cy="2743200"/>
          </a:xfrm>
          <a:prstGeom prst="rect">
            <a:avLst/>
          </a:prstGeom>
        </p:spPr>
        <p:txBody>
          <a:bodyPr lIns="91439" tIns="91439" rIns="91439" bIns="91439"/>
          <a:lstStyle>
            <a:lvl1pPr algn="l" defTabSz="1828800">
              <a:defRPr sz="8800">
                <a:solidFill>
                  <a:srgbClr val="004C9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Texte du titre</a:t>
            </a:r>
          </a:p>
        </p:txBody>
      </p:sp>
      <p:sp>
        <p:nvSpPr>
          <p:cNvPr id="147" name="Shape 147"/>
          <p:cNvSpPr>
            <a:spLocks noGrp="1"/>
          </p:cNvSpPr>
          <p:nvPr>
            <p:ph type="body" sz="half" idx="1"/>
          </p:nvPr>
        </p:nvSpPr>
        <p:spPr>
          <a:xfrm>
            <a:off x="3962400" y="3962400"/>
            <a:ext cx="16459200" cy="7772400"/>
          </a:xfrm>
          <a:prstGeom prst="rect">
            <a:avLst/>
          </a:prstGeom>
        </p:spPr>
        <p:txBody>
          <a:bodyPr lIns="91439" tIns="91439" rIns="91439" bIns="91439" anchor="t"/>
          <a:lstStyle>
            <a:lvl1pPr marL="685800" indent="-685800" defTabSz="1828800">
              <a:spcBef>
                <a:spcPts val="1500"/>
              </a:spcBef>
              <a:buClr>
                <a:srgbClr val="FFFFFF"/>
              </a:buClr>
              <a:buFont typeface="Wingdings"/>
              <a:buChar char="■"/>
              <a:defRPr sz="6400">
                <a:solidFill>
                  <a:srgbClr val="004C9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110342" indent="-653142" defTabSz="1828800">
              <a:spcBef>
                <a:spcPts val="1500"/>
              </a:spcBef>
              <a:buClr>
                <a:srgbClr val="FFFFFF"/>
              </a:buClr>
              <a:buSzPct val="80000"/>
              <a:buFont typeface="Wingdings"/>
              <a:buChar char="◻"/>
              <a:defRPr sz="6400">
                <a:solidFill>
                  <a:srgbClr val="004C9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524000" indent="-609600" defTabSz="1828800">
              <a:spcBef>
                <a:spcPts val="1500"/>
              </a:spcBef>
              <a:buClr>
                <a:srgbClr val="FFFFFF"/>
              </a:buClr>
              <a:buSzPct val="65000"/>
              <a:buFont typeface="Wingdings"/>
              <a:buChar char="■"/>
              <a:defRPr sz="6400">
                <a:solidFill>
                  <a:srgbClr val="004C9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103120" indent="-731520" defTabSz="1828800">
              <a:spcBef>
                <a:spcPts val="1500"/>
              </a:spcBef>
              <a:buClr>
                <a:srgbClr val="FFFFFF"/>
              </a:buClr>
              <a:buSzPct val="70000"/>
              <a:buFont typeface="Wingdings"/>
              <a:buChar char="◻"/>
              <a:defRPr sz="6400">
                <a:solidFill>
                  <a:srgbClr val="004C9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560320" indent="-731520" defTabSz="1828800">
              <a:spcBef>
                <a:spcPts val="1500"/>
              </a:spcBef>
              <a:buClr>
                <a:srgbClr val="FFFFFF"/>
              </a:buClr>
              <a:buSzPct val="100000"/>
              <a:buFont typeface="Wingdings"/>
              <a:buChar char="▪"/>
              <a:defRPr sz="6400">
                <a:solidFill>
                  <a:srgbClr val="004C93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48" name="Shape 148"/>
          <p:cNvSpPr>
            <a:spLocks noGrp="1"/>
          </p:cNvSpPr>
          <p:nvPr>
            <p:ph type="sldNum" sz="quarter" idx="2"/>
          </p:nvPr>
        </p:nvSpPr>
        <p:spPr>
          <a:xfrm>
            <a:off x="19786498" y="12490450"/>
            <a:ext cx="635103" cy="640080"/>
          </a:xfrm>
          <a:prstGeom prst="rect">
            <a:avLst/>
          </a:prstGeom>
        </p:spPr>
        <p:txBody>
          <a:bodyPr lIns="91439" tIns="91439" rIns="91439" bIns="91439"/>
          <a:lstStyle>
            <a:lvl1pPr algn="r" defTabSz="1828800">
              <a:defRPr sz="2800">
                <a:solidFill>
                  <a:srgbClr val="004C93"/>
                </a:solidFill>
                <a:latin typeface="AvantGarde LT Bold"/>
                <a:ea typeface="AvantGarde LT Bold"/>
                <a:cs typeface="AvantGarde LT Bold"/>
                <a:sym typeface="AvantGarde LT Bold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149" name="image2.jpg" descr="recto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351000" y="0"/>
            <a:ext cx="6985000" cy="680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image4.jpg" descr="7CLASSIC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48000" y="12042575"/>
            <a:ext cx="1387632" cy="16734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image3.jpg" descr="ffrlong noir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6764000" y="12661900"/>
            <a:ext cx="3429000" cy="10541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image1.jpg" descr="ffrhau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0"/>
            <a:ext cx="3810000" cy="4572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image2.jpg" descr="OVALE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325600" y="0"/>
            <a:ext cx="7010400" cy="6826250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Shape 160"/>
          <p:cNvSpPr>
            <a:spLocks noGrp="1"/>
          </p:cNvSpPr>
          <p:nvPr>
            <p:ph type="title"/>
          </p:nvPr>
        </p:nvSpPr>
        <p:spPr>
          <a:xfrm>
            <a:off x="4559152" y="4553744"/>
            <a:ext cx="15544801" cy="4752529"/>
          </a:xfrm>
          <a:prstGeom prst="rect">
            <a:avLst/>
          </a:prstGeom>
        </p:spPr>
        <p:txBody>
          <a:bodyPr lIns="91439" tIns="91439" rIns="91439" bIns="91439"/>
          <a:lstStyle>
            <a:lvl1pPr defTabSz="1828800">
              <a:defRPr sz="8800" b="1" cap="all">
                <a:solidFill>
                  <a:srgbClr val="004C93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Texte du titre</a:t>
            </a:r>
          </a:p>
        </p:txBody>
      </p:sp>
      <p:sp>
        <p:nvSpPr>
          <p:cNvPr id="161" name="Shape 161"/>
          <p:cNvSpPr>
            <a:spLocks noGrp="1"/>
          </p:cNvSpPr>
          <p:nvPr>
            <p:ph type="body" sz="quarter" idx="1"/>
          </p:nvPr>
        </p:nvSpPr>
        <p:spPr>
          <a:xfrm>
            <a:off x="5791200" y="7772400"/>
            <a:ext cx="12801600" cy="3505200"/>
          </a:xfrm>
          <a:prstGeom prst="rect">
            <a:avLst/>
          </a:prstGeom>
        </p:spPr>
        <p:txBody>
          <a:bodyPr lIns="91439" tIns="91439" rIns="91439" bIns="91439" anchor="t"/>
          <a:lstStyle>
            <a:lvl1pPr marL="0" indent="0" algn="ctr" defTabSz="1828800">
              <a:spcBef>
                <a:spcPts val="1500"/>
              </a:spcBef>
              <a:buSzTx/>
              <a:buNone/>
              <a:defRPr sz="6400" b="1">
                <a:solidFill>
                  <a:srgbClr val="E3221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indent="457200" algn="ctr" defTabSz="1828800">
              <a:spcBef>
                <a:spcPts val="1500"/>
              </a:spcBef>
              <a:buSzTx/>
              <a:buNone/>
              <a:defRPr sz="6400" b="1">
                <a:solidFill>
                  <a:srgbClr val="E3221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indent="914400" algn="ctr" defTabSz="1828800">
              <a:spcBef>
                <a:spcPts val="1500"/>
              </a:spcBef>
              <a:buSzTx/>
              <a:buNone/>
              <a:defRPr sz="6400" b="1">
                <a:solidFill>
                  <a:srgbClr val="E3221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indent="1371600" algn="ctr" defTabSz="1828800">
              <a:spcBef>
                <a:spcPts val="1500"/>
              </a:spcBef>
              <a:buSzTx/>
              <a:buNone/>
              <a:defRPr sz="6400" b="1">
                <a:solidFill>
                  <a:srgbClr val="E3221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indent="1828800" algn="ctr" defTabSz="1828800">
              <a:spcBef>
                <a:spcPts val="1500"/>
              </a:spcBef>
              <a:buSzTx/>
              <a:buNone/>
              <a:defRPr sz="6400" b="1">
                <a:solidFill>
                  <a:srgbClr val="E32219"/>
                </a:solidFill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pic>
        <p:nvPicPr>
          <p:cNvPr id="162" name="image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48000" y="0"/>
            <a:ext cx="3816350" cy="4625974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image4.png" descr="logo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048000" y="9779558"/>
            <a:ext cx="4464497" cy="3936442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Shape 164"/>
          <p:cNvSpPr>
            <a:spLocks noGrp="1"/>
          </p:cNvSpPr>
          <p:nvPr>
            <p:ph type="sldNum" sz="quarter" idx="2"/>
          </p:nvPr>
        </p:nvSpPr>
        <p:spPr>
          <a:xfrm>
            <a:off x="11887200" y="12344400"/>
            <a:ext cx="4267200" cy="736601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r" defTabSz="1828800">
              <a:defRPr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image2.png" descr="OVAL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325600" y="0"/>
            <a:ext cx="7010400" cy="68275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image5.jpg" descr="ffrlong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934575" y="11995150"/>
            <a:ext cx="4514851" cy="1720850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Shape 173"/>
          <p:cNvSpPr>
            <a:spLocks noGrp="1"/>
          </p:cNvSpPr>
          <p:nvPr>
            <p:ph type="sldNum" sz="quarter" idx="2"/>
          </p:nvPr>
        </p:nvSpPr>
        <p:spPr>
          <a:xfrm>
            <a:off x="19888477" y="12808585"/>
            <a:ext cx="533124" cy="538480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r" defTabSz="1828800">
              <a:defRPr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sp>
        <p:nvSpPr>
          <p:cNvPr id="174" name="Shape 174"/>
          <p:cNvSpPr>
            <a:spLocks noGrp="1"/>
          </p:cNvSpPr>
          <p:nvPr>
            <p:ph type="title"/>
          </p:nvPr>
        </p:nvSpPr>
        <p:spPr>
          <a:xfrm>
            <a:off x="3962400" y="549276"/>
            <a:ext cx="16459200" cy="2286001"/>
          </a:xfrm>
          <a:prstGeom prst="rect">
            <a:avLst/>
          </a:prstGeom>
        </p:spPr>
        <p:txBody>
          <a:bodyPr lIns="91439" tIns="91439" rIns="91439" bIns="91439"/>
          <a:lstStyle>
            <a:lvl1pPr defTabSz="1828800">
              <a:defRPr sz="8400" b="1" cap="small">
                <a:solidFill>
                  <a:srgbClr val="004C93"/>
                </a:solidFill>
                <a:latin typeface="Cambria"/>
                <a:ea typeface="Cambria"/>
                <a:cs typeface="Cambria"/>
                <a:sym typeface="Cambria"/>
              </a:defRPr>
            </a:lvl1pPr>
          </a:lstStyle>
          <a:p>
            <a:r>
              <a:t>Texte du titre</a:t>
            </a:r>
          </a:p>
        </p:txBody>
      </p:sp>
      <p:sp>
        <p:nvSpPr>
          <p:cNvPr id="175" name="Shape 175"/>
          <p:cNvSpPr>
            <a:spLocks noGrp="1"/>
          </p:cNvSpPr>
          <p:nvPr>
            <p:ph type="body" idx="1"/>
          </p:nvPr>
        </p:nvSpPr>
        <p:spPr>
          <a:xfrm>
            <a:off x="3962400" y="3200400"/>
            <a:ext cx="16459200" cy="9051926"/>
          </a:xfrm>
          <a:prstGeom prst="rect">
            <a:avLst/>
          </a:prstGeom>
        </p:spPr>
        <p:txBody>
          <a:bodyPr lIns="91439" tIns="91439" rIns="91439" bIns="91439" anchor="t"/>
          <a:lstStyle>
            <a:lvl1pPr marL="685800" indent="-685800" defTabSz="1828800">
              <a:spcBef>
                <a:spcPts val="1500"/>
              </a:spcBef>
              <a:buSzPct val="100000"/>
              <a:buFont typeface="Arial"/>
              <a:defRPr sz="6400">
                <a:solidFill>
                  <a:srgbClr val="E3221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110342" indent="-653142" defTabSz="1828800">
              <a:spcBef>
                <a:spcPts val="1500"/>
              </a:spcBef>
              <a:buSzPct val="100000"/>
              <a:buFont typeface="Arial"/>
              <a:buChar char="–"/>
              <a:defRPr sz="6400">
                <a:solidFill>
                  <a:srgbClr val="E3221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524000" indent="-609600" defTabSz="1828800">
              <a:spcBef>
                <a:spcPts val="1500"/>
              </a:spcBef>
              <a:buSzPct val="100000"/>
              <a:buFont typeface="Arial"/>
              <a:defRPr sz="6400">
                <a:solidFill>
                  <a:srgbClr val="E3221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103120" indent="-731520" defTabSz="1828800">
              <a:spcBef>
                <a:spcPts val="1500"/>
              </a:spcBef>
              <a:buSzPct val="100000"/>
              <a:buFont typeface="Arial"/>
              <a:buChar char="–"/>
              <a:defRPr sz="6400">
                <a:solidFill>
                  <a:srgbClr val="E3221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560320" indent="-731520" defTabSz="1828800">
              <a:spcBef>
                <a:spcPts val="1500"/>
              </a:spcBef>
              <a:buSzPct val="100000"/>
              <a:buFont typeface="Arial"/>
              <a:buChar char="»"/>
              <a:defRPr sz="6400">
                <a:solidFill>
                  <a:srgbClr val="E32219"/>
                </a:solidFill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pic>
        <p:nvPicPr>
          <p:cNvPr id="176" name="image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735616" y="11899900"/>
            <a:ext cx="1498601" cy="18161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635000" y="94488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Texte du titre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635000" y="115189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Cent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13165980" y="1104900"/>
            <a:ext cx="9525001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Texte du titre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H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13169900" y="3238500"/>
            <a:ext cx="952500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Texte du titre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689100" y="3238500"/>
            <a:ext cx="21005800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wipe/>
  </p:transition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7" name="FFR_POWER_POINT_A4_GENERIQUE_ss_partenaires_ss_logo_ss_mg_20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555750"/>
            <a:ext cx="24384000" cy="17233900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hape 188"/>
          <p:cNvSpPr/>
          <p:nvPr/>
        </p:nvSpPr>
        <p:spPr>
          <a:xfrm>
            <a:off x="3048000" y="3667760"/>
            <a:ext cx="18288000" cy="3065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 anchor="ctr">
            <a:spAutoFit/>
          </a:bodyPr>
          <a:lstStyle/>
          <a:p>
            <a:pPr defTabSz="1828800">
              <a:defRPr sz="9600">
                <a:solidFill>
                  <a:srgbClr val="004C93"/>
                </a:solidFill>
                <a:latin typeface="AvantGarde LT Bold"/>
                <a:ea typeface="AvantGarde LT Bold"/>
                <a:cs typeface="AvantGarde LT Bold"/>
                <a:sym typeface="AvantGarde LT Bold"/>
              </a:defRPr>
            </a:pPr>
            <a:r>
              <a:rPr dirty="0"/>
              <a:t>LE PLAQUAGE </a:t>
            </a:r>
            <a:br>
              <a:rPr dirty="0"/>
            </a:br>
            <a:r>
              <a:rPr sz="8000" dirty="0" err="1"/>
              <a:t>Généralités</a:t>
            </a:r>
            <a:endParaRPr sz="8000" dirty="0"/>
          </a:p>
        </p:txBody>
      </p:sp>
      <p:pic>
        <p:nvPicPr>
          <p:cNvPr id="189" name="ffrclassic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239" y="12884432"/>
            <a:ext cx="933340" cy="79386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Shape 190"/>
          <p:cNvSpPr/>
          <p:nvPr/>
        </p:nvSpPr>
        <p:spPr>
          <a:xfrm>
            <a:off x="5791200" y="7858224"/>
            <a:ext cx="12801600" cy="24033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normAutofit/>
          </a:bodyPr>
          <a:lstStyle/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r>
              <a:t>Réunion sécurité </a:t>
            </a:r>
          </a:p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r>
              <a:t>Saison 2016/2017</a:t>
            </a:r>
          </a:p>
        </p:txBody>
      </p:sp>
      <p:pic>
        <p:nvPicPr>
          <p:cNvPr id="191" name="Capture d’écran 2016-09-05 à 16.01.49.png"/>
          <p:cNvPicPr>
            <a:picLocks noChangeAspect="1"/>
          </p:cNvPicPr>
          <p:nvPr/>
        </p:nvPicPr>
        <p:blipFill>
          <a:blip r:embed="rId4">
            <a:extLst/>
          </a:blip>
          <a:srcRect b="5752"/>
          <a:stretch>
            <a:fillRect/>
          </a:stretch>
        </p:blipFill>
        <p:spPr>
          <a:xfrm>
            <a:off x="2055171" y="12391"/>
            <a:ext cx="1418462" cy="17014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4" name="Shape 19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5" name="FFR_POWER_POINT_A4_GENERIQUE_ss_partenaires_ss_logo_ss_mg_20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555750"/>
            <a:ext cx="24384000" cy="17233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ffrclassic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239" y="12884432"/>
            <a:ext cx="933340" cy="793866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Shape 197"/>
          <p:cNvSpPr/>
          <p:nvPr/>
        </p:nvSpPr>
        <p:spPr>
          <a:xfrm>
            <a:off x="4419600" y="952500"/>
            <a:ext cx="15544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 anchor="ctr">
            <a:normAutofit/>
          </a:bodyPr>
          <a:lstStyle>
            <a:lvl1pPr defTabSz="1828800">
              <a:defRPr sz="6400">
                <a:solidFill>
                  <a:srgbClr val="004C93"/>
                </a:solidFill>
                <a:latin typeface="AvantGarde LT Bold"/>
                <a:ea typeface="AvantGarde LT Bold"/>
                <a:cs typeface="AvantGarde LT Bold"/>
                <a:sym typeface="AvantGarde LT Bold"/>
              </a:defRPr>
            </a:lvl1pPr>
          </a:lstStyle>
          <a:p>
            <a:r>
              <a:t>DÉFINITION</a:t>
            </a:r>
          </a:p>
        </p:txBody>
      </p:sp>
      <p:sp>
        <p:nvSpPr>
          <p:cNvPr id="198" name="Shape 198"/>
          <p:cNvSpPr/>
          <p:nvPr/>
        </p:nvSpPr>
        <p:spPr>
          <a:xfrm>
            <a:off x="3097459" y="5562599"/>
            <a:ext cx="18189082" cy="920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normAutofit/>
          </a:bodyPr>
          <a:lstStyle/>
          <a:p>
            <a:pPr defTabSz="1828800">
              <a:lnSpc>
                <a:spcPct val="90000"/>
              </a:lnSpc>
              <a:spcBef>
                <a:spcPts val="1100"/>
              </a:spcBef>
              <a:defRPr sz="6700">
                <a:solidFill>
                  <a:schemeClr val="accent5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r>
              <a:t>Il y a plaquage lorsqu’un joueur porteur du ballon est simultanément tenu par un ou plusieurs adversaires et qu’il est mis au sol </a:t>
            </a:r>
            <a:r>
              <a:rPr sz="4300"/>
              <a:t>(un plaquage ne peut avoir lieu que dans le champ de jeu)</a:t>
            </a:r>
          </a:p>
        </p:txBody>
      </p:sp>
      <p:pic>
        <p:nvPicPr>
          <p:cNvPr id="199" name="Capture d’écran 2016-09-05 à 16.01.49.png"/>
          <p:cNvPicPr>
            <a:picLocks noChangeAspect="1"/>
          </p:cNvPicPr>
          <p:nvPr/>
        </p:nvPicPr>
        <p:blipFill>
          <a:blip r:embed="rId4">
            <a:extLst/>
          </a:blip>
          <a:srcRect b="5752"/>
          <a:stretch>
            <a:fillRect/>
          </a:stretch>
        </p:blipFill>
        <p:spPr>
          <a:xfrm>
            <a:off x="2055171" y="12391"/>
            <a:ext cx="1418462" cy="17014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@</a:t>
            </a:r>
          </a:p>
        </p:txBody>
      </p:sp>
      <p:sp>
        <p:nvSpPr>
          <p:cNvPr id="202" name="Shape 20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3" name="FFR_POWER_POINT_A4_GENERIQUE_ss_partenaires_ss_logo_ss_mg_20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555750"/>
            <a:ext cx="24384000" cy="17233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4" name="ffrclassic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239" y="12884432"/>
            <a:ext cx="933340" cy="793866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hape 205"/>
          <p:cNvSpPr/>
          <p:nvPr/>
        </p:nvSpPr>
        <p:spPr>
          <a:xfrm>
            <a:off x="4419600" y="952500"/>
            <a:ext cx="15544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 anchor="ctr">
            <a:normAutofit/>
          </a:bodyPr>
          <a:lstStyle>
            <a:lvl1pPr defTabSz="1828800">
              <a:defRPr sz="6400">
                <a:solidFill>
                  <a:srgbClr val="004C93"/>
                </a:solidFill>
                <a:latin typeface="AvantGarde LT Bold"/>
                <a:ea typeface="AvantGarde LT Bold"/>
                <a:cs typeface="AvantGarde LT Bold"/>
                <a:sym typeface="AvantGarde LT Bold"/>
              </a:defRPr>
            </a:lvl1pPr>
          </a:lstStyle>
          <a:p>
            <a:r>
              <a:t>LES OBLIGATIONS DU PLAQUÉ</a:t>
            </a:r>
          </a:p>
        </p:txBody>
      </p:sp>
      <p:sp>
        <p:nvSpPr>
          <p:cNvPr id="206" name="Shape 206"/>
          <p:cNvSpPr/>
          <p:nvPr/>
        </p:nvSpPr>
        <p:spPr>
          <a:xfrm>
            <a:off x="3097459" y="4521200"/>
            <a:ext cx="18189082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normAutofit/>
          </a:bodyPr>
          <a:lstStyle/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r>
              <a:t>Lâcher le ballon</a:t>
            </a:r>
          </a:p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endParaRPr/>
          </a:p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r>
              <a:t>S’écarter </a:t>
            </a:r>
          </a:p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endParaRPr/>
          </a:p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r>
              <a:t>Et se relever pour jouer le ballon</a:t>
            </a:r>
          </a:p>
        </p:txBody>
      </p:sp>
      <p:pic>
        <p:nvPicPr>
          <p:cNvPr id="207" name="Capture d’écran 2016-09-05 à 16.01.49.png"/>
          <p:cNvPicPr>
            <a:picLocks noChangeAspect="1"/>
          </p:cNvPicPr>
          <p:nvPr/>
        </p:nvPicPr>
        <p:blipFill>
          <a:blip r:embed="rId4">
            <a:extLst/>
          </a:blip>
          <a:srcRect b="5752"/>
          <a:stretch>
            <a:fillRect/>
          </a:stretch>
        </p:blipFill>
        <p:spPr>
          <a:xfrm>
            <a:off x="2055171" y="12391"/>
            <a:ext cx="1418462" cy="17014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@</a:t>
            </a:r>
          </a:p>
        </p:txBody>
      </p:sp>
      <p:sp>
        <p:nvSpPr>
          <p:cNvPr id="210" name="Shape 21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1" name="FFR_POWER_POINT_A4_GENERIQUE_ss_partenaires_ss_logo_ss_mg_20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555750"/>
            <a:ext cx="24384000" cy="17233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ffrclassic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239" y="12884432"/>
            <a:ext cx="933340" cy="793866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Shape 213"/>
          <p:cNvSpPr/>
          <p:nvPr/>
        </p:nvSpPr>
        <p:spPr>
          <a:xfrm>
            <a:off x="4419600" y="952500"/>
            <a:ext cx="15544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 anchor="ctr">
            <a:normAutofit/>
          </a:bodyPr>
          <a:lstStyle>
            <a:lvl1pPr defTabSz="1828800">
              <a:defRPr sz="6400">
                <a:solidFill>
                  <a:srgbClr val="004C93"/>
                </a:solidFill>
                <a:latin typeface="AvantGarde LT Bold"/>
                <a:ea typeface="AvantGarde LT Bold"/>
                <a:cs typeface="AvantGarde LT Bold"/>
                <a:sym typeface="AvantGarde LT Bold"/>
              </a:defRPr>
            </a:lvl1pPr>
          </a:lstStyle>
          <a:p>
            <a:r>
              <a:t>LES OBLIGATIONS DU PLAQUEUR</a:t>
            </a:r>
          </a:p>
        </p:txBody>
      </p:sp>
      <p:sp>
        <p:nvSpPr>
          <p:cNvPr id="214" name="Shape 214"/>
          <p:cNvSpPr/>
          <p:nvPr/>
        </p:nvSpPr>
        <p:spPr>
          <a:xfrm>
            <a:off x="3097459" y="4521200"/>
            <a:ext cx="18189082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normAutofit/>
          </a:bodyPr>
          <a:lstStyle/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r>
              <a:t>Lâcher le plaqué et le ballon</a:t>
            </a:r>
          </a:p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endParaRPr/>
          </a:p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r>
              <a:t>S’écarter </a:t>
            </a:r>
          </a:p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endParaRPr/>
          </a:p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r>
              <a:t>Et se relever pour jouer le ballon</a:t>
            </a:r>
          </a:p>
        </p:txBody>
      </p:sp>
      <p:pic>
        <p:nvPicPr>
          <p:cNvPr id="215" name="Capture d’écran 2016-09-05 à 16.01.49.png"/>
          <p:cNvPicPr>
            <a:picLocks noChangeAspect="1"/>
          </p:cNvPicPr>
          <p:nvPr/>
        </p:nvPicPr>
        <p:blipFill>
          <a:blip r:embed="rId4">
            <a:extLst/>
          </a:blip>
          <a:srcRect b="5752"/>
          <a:stretch>
            <a:fillRect/>
          </a:stretch>
        </p:blipFill>
        <p:spPr>
          <a:xfrm>
            <a:off x="2055171" y="12391"/>
            <a:ext cx="1418462" cy="17014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@</a:t>
            </a:r>
          </a:p>
        </p:txBody>
      </p:sp>
      <p:sp>
        <p:nvSpPr>
          <p:cNvPr id="218" name="Shape 21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9" name="FFR_POWER_POINT_A4_GENERIQUE_ss_partenaires_ss_logo_ss_mg_20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555750"/>
            <a:ext cx="24384000" cy="17233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ffrclassic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239" y="12884432"/>
            <a:ext cx="933340" cy="793866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Shape 221"/>
          <p:cNvSpPr/>
          <p:nvPr/>
        </p:nvSpPr>
        <p:spPr>
          <a:xfrm>
            <a:off x="4419600" y="952500"/>
            <a:ext cx="15544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 anchor="ctr">
            <a:normAutofit/>
          </a:bodyPr>
          <a:lstStyle/>
          <a:p>
            <a:pPr defTabSz="1828800">
              <a:defRPr sz="6400">
                <a:solidFill>
                  <a:srgbClr val="004C93"/>
                </a:solidFill>
                <a:latin typeface="AvantGarde LT Bold"/>
                <a:ea typeface="AvantGarde LT Bold"/>
                <a:cs typeface="AvantGarde LT Bold"/>
                <a:sym typeface="AvantGarde LT Bold"/>
              </a:defRPr>
            </a:pPr>
            <a:r>
              <a:t>LES OBLIGATIONS DE </a:t>
            </a:r>
          </a:p>
          <a:p>
            <a:pPr defTabSz="1828800">
              <a:defRPr sz="6400">
                <a:solidFill>
                  <a:srgbClr val="004C93"/>
                </a:solidFill>
                <a:latin typeface="AvantGarde LT Bold"/>
                <a:ea typeface="AvantGarde LT Bold"/>
                <a:cs typeface="AvantGarde LT Bold"/>
                <a:sym typeface="AvantGarde LT Bold"/>
              </a:defRPr>
            </a:pPr>
            <a:r>
              <a:t>L’ASSISTANT PLAQUEUR</a:t>
            </a:r>
          </a:p>
        </p:txBody>
      </p:sp>
      <p:sp>
        <p:nvSpPr>
          <p:cNvPr id="222" name="Shape 222"/>
          <p:cNvSpPr/>
          <p:nvPr/>
        </p:nvSpPr>
        <p:spPr>
          <a:xfrm>
            <a:off x="3097459" y="4826000"/>
            <a:ext cx="18189082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normAutofit/>
          </a:bodyPr>
          <a:lstStyle/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r>
              <a:t>Lâcher le plaqué et le ballon</a:t>
            </a:r>
          </a:p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endParaRPr/>
          </a:p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r>
              <a:t>Entrer dans la zone de plaquage par la porte arrière</a:t>
            </a:r>
          </a:p>
        </p:txBody>
      </p:sp>
      <p:pic>
        <p:nvPicPr>
          <p:cNvPr id="223" name="Capture d’écran 2016-09-05 à 16.01.49.png"/>
          <p:cNvPicPr>
            <a:picLocks noChangeAspect="1"/>
          </p:cNvPicPr>
          <p:nvPr/>
        </p:nvPicPr>
        <p:blipFill>
          <a:blip r:embed="rId4">
            <a:extLst/>
          </a:blip>
          <a:srcRect b="5752"/>
          <a:stretch>
            <a:fillRect/>
          </a:stretch>
        </p:blipFill>
        <p:spPr>
          <a:xfrm>
            <a:off x="2055171" y="12391"/>
            <a:ext cx="1418462" cy="17014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@</a:t>
            </a:r>
          </a:p>
        </p:txBody>
      </p:sp>
      <p:sp>
        <p:nvSpPr>
          <p:cNvPr id="226" name="Shape 22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27" name="FFR_POWER_POINT_A4_GENERIQUE_ss_partenaires_ss_logo_ss_mg_20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555750"/>
            <a:ext cx="24384000" cy="17233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ffrclassic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239" y="12884432"/>
            <a:ext cx="933340" cy="793866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Shape 229"/>
          <p:cNvSpPr/>
          <p:nvPr/>
        </p:nvSpPr>
        <p:spPr>
          <a:xfrm>
            <a:off x="4419600" y="952500"/>
            <a:ext cx="15544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 anchor="ctr">
            <a:normAutofit/>
          </a:bodyPr>
          <a:lstStyle>
            <a:lvl1pPr defTabSz="1828800">
              <a:defRPr sz="6400">
                <a:solidFill>
                  <a:srgbClr val="004C93"/>
                </a:solidFill>
                <a:latin typeface="AvantGarde LT Bold"/>
                <a:ea typeface="AvantGarde LT Bold"/>
                <a:cs typeface="AvantGarde LT Bold"/>
                <a:sym typeface="AvantGarde LT Bold"/>
              </a:defRPr>
            </a:lvl1pPr>
          </a:lstStyle>
          <a:p>
            <a:r>
              <a:t>OBLIGATIONS DES AUTRES JOUEURS</a:t>
            </a:r>
          </a:p>
        </p:txBody>
      </p:sp>
      <p:sp>
        <p:nvSpPr>
          <p:cNvPr id="230" name="Shape 230"/>
          <p:cNvSpPr/>
          <p:nvPr/>
        </p:nvSpPr>
        <p:spPr>
          <a:xfrm>
            <a:off x="3097459" y="4826000"/>
            <a:ext cx="18189082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normAutofit/>
          </a:bodyPr>
          <a:lstStyle/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r>
              <a:t>Entrer par la porte arrière</a:t>
            </a:r>
          </a:p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endParaRPr/>
          </a:p>
          <a:p>
            <a:pPr defTabSz="1828800">
              <a:spcBef>
                <a:spcPts val="1500"/>
              </a:spcBef>
              <a:defRPr sz="6400">
                <a:solidFill>
                  <a:srgbClr val="E32219"/>
                </a:solidFill>
                <a:latin typeface="AvantGarde LT Book"/>
                <a:ea typeface="AvantGarde LT Book"/>
                <a:cs typeface="AvantGarde LT Book"/>
                <a:sym typeface="AvantGarde LT Book"/>
              </a:defRPr>
            </a:pPr>
            <a:r>
              <a:t>Rester debout</a:t>
            </a:r>
          </a:p>
        </p:txBody>
      </p:sp>
      <p:pic>
        <p:nvPicPr>
          <p:cNvPr id="231" name="Capture d’écran 2016-09-05 à 16.01.49.png"/>
          <p:cNvPicPr>
            <a:picLocks noChangeAspect="1"/>
          </p:cNvPicPr>
          <p:nvPr/>
        </p:nvPicPr>
        <p:blipFill>
          <a:blip r:embed="rId4">
            <a:extLst/>
          </a:blip>
          <a:srcRect b="5752"/>
          <a:stretch>
            <a:fillRect/>
          </a:stretch>
        </p:blipFill>
        <p:spPr>
          <a:xfrm>
            <a:off x="2055171" y="12391"/>
            <a:ext cx="1418462" cy="17014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4" name="Shape 23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35" name="FFR_POWER_POINT_A4_GENERIQUE_ss_partenaires_ss_logo_ss_mg_20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555750"/>
            <a:ext cx="24384000" cy="17233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" name="ffrclassic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239" y="12884432"/>
            <a:ext cx="933340" cy="793866"/>
          </a:xfrm>
          <a:prstGeom prst="rect">
            <a:avLst/>
          </a:prstGeom>
          <a:ln w="12700">
            <a:miter lim="400000"/>
          </a:ln>
        </p:spPr>
      </p:pic>
      <p:pic>
        <p:nvPicPr>
          <p:cNvPr id="238" name="Capture d’écran 2016-09-05 à 16.01.49.png"/>
          <p:cNvPicPr>
            <a:picLocks noChangeAspect="1"/>
          </p:cNvPicPr>
          <p:nvPr/>
        </p:nvPicPr>
        <p:blipFill>
          <a:blip r:embed="rId4">
            <a:extLst/>
          </a:blip>
          <a:srcRect b="5752"/>
          <a:stretch>
            <a:fillRect/>
          </a:stretch>
        </p:blipFill>
        <p:spPr>
          <a:xfrm>
            <a:off x="10315226" y="4606726"/>
            <a:ext cx="3753794" cy="4502724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Image 1" descr="LOGO NEW DS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79" y="538865"/>
            <a:ext cx="2832704" cy="827269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Application>Microsoft Office PowerPoint</Application>
  <PresentationFormat>Personnalisé</PresentationFormat>
  <Paragraphs>30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6" baseType="lpstr">
      <vt:lpstr>Arial</vt:lpstr>
      <vt:lpstr>AvantGarde LT Bold</vt:lpstr>
      <vt:lpstr>AvantGarde LT Book</vt:lpstr>
      <vt:lpstr>Calibri</vt:lpstr>
      <vt:lpstr>Cambria</vt:lpstr>
      <vt:lpstr>Helvetica Light</vt:lpstr>
      <vt:lpstr>Helvetica Neue</vt:lpstr>
      <vt:lpstr>Wingdings</vt:lpstr>
      <vt:lpstr>White</vt:lpstr>
      <vt:lpstr>Présentation PowerPoint</vt:lpstr>
      <vt:lpstr>Présentation PowerPoint</vt:lpstr>
      <vt:lpstr>@</vt:lpstr>
      <vt:lpstr>@</vt:lpstr>
      <vt:lpstr>@</vt:lpstr>
      <vt:lpstr>@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EL ANSARI ABDELAAZIZ</dc:creator>
  <cp:lastModifiedBy>EPS AZIZ</cp:lastModifiedBy>
  <cp:revision>3</cp:revision>
  <dcterms:modified xsi:type="dcterms:W3CDTF">2019-06-03T18:06:08Z</dcterms:modified>
</cp:coreProperties>
</file>