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85" r:id="rId5"/>
    <p:sldId id="259" r:id="rId6"/>
    <p:sldId id="286" r:id="rId7"/>
    <p:sldId id="260" r:id="rId8"/>
    <p:sldId id="263" r:id="rId9"/>
    <p:sldId id="264" r:id="rId10"/>
    <p:sldId id="262" r:id="rId11"/>
    <p:sldId id="265" r:id="rId12"/>
    <p:sldId id="266" r:id="rId13"/>
    <p:sldId id="267" r:id="rId14"/>
    <p:sldId id="287" r:id="rId15"/>
    <p:sldId id="268" r:id="rId16"/>
    <p:sldId id="288" r:id="rId17"/>
    <p:sldId id="269" r:id="rId18"/>
    <p:sldId id="289" r:id="rId19"/>
    <p:sldId id="270" r:id="rId20"/>
    <p:sldId id="290" r:id="rId21"/>
    <p:sldId id="271" r:id="rId22"/>
    <p:sldId id="291" r:id="rId23"/>
    <p:sldId id="261" r:id="rId24"/>
    <p:sldId id="272" r:id="rId25"/>
    <p:sldId id="273" r:id="rId26"/>
    <p:sldId id="274" r:id="rId27"/>
    <p:sldId id="292" r:id="rId28"/>
    <p:sldId id="278" r:id="rId29"/>
    <p:sldId id="293" r:id="rId30"/>
    <p:sldId id="279" r:id="rId31"/>
    <p:sldId id="294" r:id="rId32"/>
    <p:sldId id="280" r:id="rId33"/>
    <p:sldId id="295" r:id="rId34"/>
    <p:sldId id="281" r:id="rId35"/>
    <p:sldId id="275" r:id="rId36"/>
    <p:sldId id="282" r:id="rId37"/>
    <p:sldId id="283" r:id="rId38"/>
  </p:sldIdLst>
  <p:sldSz cx="9144000" cy="6858000" type="screen4x3"/>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70" d="100"/>
          <a:sy n="70" d="100"/>
        </p:scale>
        <p:origin x="-1386"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e de titre">
    <p:spTree>
      <p:nvGrpSpPr>
        <p:cNvPr id="1" name=""/>
        <p:cNvGrpSpPr/>
        <p:nvPr/>
      </p:nvGrpSpPr>
      <p:grpSpPr>
        <a:xfrm>
          <a:off x="0" y="0"/>
          <a:ext cx="0" cy="0"/>
          <a:chOff x="0" y="0"/>
          <a:chExt cx="0" cy="0"/>
        </a:xfrm>
      </p:grpSpPr>
      <p:sp>
        <p:nvSpPr>
          <p:cNvPr id="10" name="Triangle rect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Titre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fr-FR" smtClean="0"/>
              <a:t>Cliquez pour modifier le style du titre</a:t>
            </a:r>
            <a:endParaRPr kumimoji="0" lang="en-US"/>
          </a:p>
        </p:txBody>
      </p:sp>
      <p:sp>
        <p:nvSpPr>
          <p:cNvPr id="17" name="Sous-titre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fr-FR" smtClean="0"/>
              <a:t>Cliquez pour modifier le style des sous-titres du masque</a:t>
            </a:r>
            <a:endParaRPr kumimoji="0" lang="en-US"/>
          </a:p>
        </p:txBody>
      </p:sp>
      <p:grpSp>
        <p:nvGrpSpPr>
          <p:cNvPr id="2" name="Groupe 1"/>
          <p:cNvGrpSpPr/>
          <p:nvPr/>
        </p:nvGrpSpPr>
        <p:grpSpPr>
          <a:xfrm>
            <a:off x="-3765" y="4953000"/>
            <a:ext cx="9147765" cy="1912088"/>
            <a:chOff x="-3765" y="4832896"/>
            <a:chExt cx="9147765" cy="2032192"/>
          </a:xfrm>
        </p:grpSpPr>
        <p:sp>
          <p:nvSpPr>
            <p:cNvPr id="7" name="Forme libre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8" name="Forme libre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1" name="Forme libre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2" name="Connecteur droit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Espace réservé de la date 29"/>
          <p:cNvSpPr>
            <a:spLocks noGrp="1"/>
          </p:cNvSpPr>
          <p:nvPr>
            <p:ph type="dt" sz="half" idx="10"/>
          </p:nvPr>
        </p:nvSpPr>
        <p:spPr/>
        <p:txBody>
          <a:bodyPr/>
          <a:lstStyle>
            <a:lvl1pPr>
              <a:defRPr>
                <a:solidFill>
                  <a:srgbClr val="FFFFFF"/>
                </a:solidFill>
              </a:defRPr>
            </a:lvl1pPr>
            <a:extLst/>
          </a:lstStyle>
          <a:p>
            <a:fld id="{76F8A4CE-5953-4002-87C2-41BD037C9308}" type="datetimeFigureOut">
              <a:rPr lang="fr-FR" smtClean="0"/>
              <a:pPr/>
              <a:t>12/8/2010</a:t>
            </a:fld>
            <a:endParaRPr lang="fr-FR"/>
          </a:p>
        </p:txBody>
      </p:sp>
      <p:sp>
        <p:nvSpPr>
          <p:cNvPr id="19" name="Espace réservé du pied de page 18"/>
          <p:cNvSpPr>
            <a:spLocks noGrp="1"/>
          </p:cNvSpPr>
          <p:nvPr>
            <p:ph type="ftr" sz="quarter" idx="11"/>
          </p:nvPr>
        </p:nvSpPr>
        <p:spPr/>
        <p:txBody>
          <a:bodyPr/>
          <a:lstStyle>
            <a:lvl1pPr>
              <a:defRPr>
                <a:solidFill>
                  <a:schemeClr val="accent1">
                    <a:tint val="20000"/>
                  </a:schemeClr>
                </a:solidFill>
              </a:defRPr>
            </a:lvl1pPr>
            <a:extLst/>
          </a:lstStyle>
          <a:p>
            <a:endParaRPr lang="fr-FR"/>
          </a:p>
        </p:txBody>
      </p:sp>
      <p:sp>
        <p:nvSpPr>
          <p:cNvPr id="27" name="Espace réservé du numéro de diapositive 26"/>
          <p:cNvSpPr>
            <a:spLocks noGrp="1"/>
          </p:cNvSpPr>
          <p:nvPr>
            <p:ph type="sldNum" sz="quarter" idx="12"/>
          </p:nvPr>
        </p:nvSpPr>
        <p:spPr/>
        <p:txBody>
          <a:bodyPr/>
          <a:lstStyle>
            <a:lvl1pPr>
              <a:defRPr>
                <a:solidFill>
                  <a:srgbClr val="FFFFFF"/>
                </a:solidFill>
              </a:defRPr>
            </a:lvl1pPr>
            <a:extLst/>
          </a:lstStyle>
          <a:p>
            <a:fld id="{64229ED7-FCF3-4AD0-92E3-5C870E9CC013}" type="slidenum">
              <a:rPr lang="fr-FR" smtClean="0"/>
              <a:pPr/>
              <a:t>‹N°›</a:t>
            </a:fld>
            <a:endParaRPr lang="fr-FR"/>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extLst/>
          </a:lstStyle>
          <a:p>
            <a:r>
              <a:rPr kumimoji="0" lang="fr-FR" smtClean="0"/>
              <a:t>Cliquez pour modifier le style du titre</a:t>
            </a:r>
            <a:endParaRPr kumimoji="0" lang="en-US"/>
          </a:p>
        </p:txBody>
      </p:sp>
      <p:sp>
        <p:nvSpPr>
          <p:cNvPr id="3" name="Espace réservé du texte vertical 2"/>
          <p:cNvSpPr>
            <a:spLocks noGrp="1"/>
          </p:cNvSpPr>
          <p:nvPr>
            <p:ph type="body" orient="vert" idx="1"/>
          </p:nvPr>
        </p:nvSpPr>
        <p:spPr>
          <a:xfrm>
            <a:off x="457200" y="1481329"/>
            <a:ext cx="8229600" cy="4386071"/>
          </a:xfrm>
        </p:spPr>
        <p:txBody>
          <a:bodyPr vert="eaVert"/>
          <a:lstStyle>
            <a:extLs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extLst/>
          </a:lstStyle>
          <a:p>
            <a:fld id="{76F8A4CE-5953-4002-87C2-41BD037C9308}" type="datetimeFigureOut">
              <a:rPr lang="fr-FR" smtClean="0"/>
              <a:pPr/>
              <a:t>12/8/2010</a:t>
            </a:fld>
            <a:endParaRPr lang="fr-FR"/>
          </a:p>
        </p:txBody>
      </p:sp>
      <p:sp>
        <p:nvSpPr>
          <p:cNvPr id="5" name="Espace réservé du pied de page 4"/>
          <p:cNvSpPr>
            <a:spLocks noGrp="1"/>
          </p:cNvSpPr>
          <p:nvPr>
            <p:ph type="ftr" sz="quarter" idx="11"/>
          </p:nvPr>
        </p:nvSpPr>
        <p:spPr/>
        <p:txBody>
          <a:bodyPr/>
          <a:lstStyle>
            <a:extLst/>
          </a:lstStyle>
          <a:p>
            <a:endParaRPr lang="fr-FR"/>
          </a:p>
        </p:txBody>
      </p:sp>
      <p:sp>
        <p:nvSpPr>
          <p:cNvPr id="6" name="Espace réservé du numéro de diapositive 5"/>
          <p:cNvSpPr>
            <a:spLocks noGrp="1"/>
          </p:cNvSpPr>
          <p:nvPr>
            <p:ph type="sldNum" sz="quarter" idx="12"/>
          </p:nvPr>
        </p:nvSpPr>
        <p:spPr/>
        <p:txBody>
          <a:bodyPr/>
          <a:lstStyle>
            <a:extLst/>
          </a:lstStyle>
          <a:p>
            <a:fld id="{64229ED7-FCF3-4AD0-92E3-5C870E9CC013}" type="slidenum">
              <a:rPr lang="fr-FR" smtClean="0"/>
              <a:pPr/>
              <a:t>‹N°›</a:t>
            </a:fld>
            <a:endParaRPr lang="fr-FR"/>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844013" y="274640"/>
            <a:ext cx="1777470" cy="5592761"/>
          </a:xfrm>
        </p:spPr>
        <p:txBody>
          <a:bodyPr vert="eaVert"/>
          <a:lstStyle>
            <a:extLst/>
          </a:lstStyle>
          <a:p>
            <a:r>
              <a:rPr kumimoji="0" lang="fr-FR" smtClean="0"/>
              <a:t>Cliquez pour modifier le style du titre</a:t>
            </a:r>
            <a:endParaRPr kumimoji="0" lang="en-US"/>
          </a:p>
        </p:txBody>
      </p:sp>
      <p:sp>
        <p:nvSpPr>
          <p:cNvPr id="3" name="Espace réservé du texte vertical 2"/>
          <p:cNvSpPr>
            <a:spLocks noGrp="1"/>
          </p:cNvSpPr>
          <p:nvPr>
            <p:ph type="body" orient="vert" idx="1"/>
          </p:nvPr>
        </p:nvSpPr>
        <p:spPr>
          <a:xfrm>
            <a:off x="457200" y="274641"/>
            <a:ext cx="6324600" cy="5592760"/>
          </a:xfrm>
        </p:spPr>
        <p:txBody>
          <a:bodyPr vert="eaVert"/>
          <a:lstStyle>
            <a:extLs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extLst/>
          </a:lstStyle>
          <a:p>
            <a:fld id="{76F8A4CE-5953-4002-87C2-41BD037C9308}" type="datetimeFigureOut">
              <a:rPr lang="fr-FR" smtClean="0"/>
              <a:pPr/>
              <a:t>12/8/2010</a:t>
            </a:fld>
            <a:endParaRPr lang="fr-FR"/>
          </a:p>
        </p:txBody>
      </p:sp>
      <p:sp>
        <p:nvSpPr>
          <p:cNvPr id="5" name="Espace réservé du pied de page 4"/>
          <p:cNvSpPr>
            <a:spLocks noGrp="1"/>
          </p:cNvSpPr>
          <p:nvPr>
            <p:ph type="ftr" sz="quarter" idx="11"/>
          </p:nvPr>
        </p:nvSpPr>
        <p:spPr/>
        <p:txBody>
          <a:bodyPr/>
          <a:lstStyle>
            <a:extLst/>
          </a:lstStyle>
          <a:p>
            <a:endParaRPr lang="fr-FR"/>
          </a:p>
        </p:txBody>
      </p:sp>
      <p:sp>
        <p:nvSpPr>
          <p:cNvPr id="6" name="Espace réservé du numéro de diapositive 5"/>
          <p:cNvSpPr>
            <a:spLocks noGrp="1"/>
          </p:cNvSpPr>
          <p:nvPr>
            <p:ph type="sldNum" sz="quarter" idx="12"/>
          </p:nvPr>
        </p:nvSpPr>
        <p:spPr/>
        <p:txBody>
          <a:bodyPr/>
          <a:lstStyle>
            <a:extLst/>
          </a:lstStyle>
          <a:p>
            <a:fld id="{64229ED7-FCF3-4AD0-92E3-5C870E9CC013}" type="slidenum">
              <a:rPr lang="fr-FR" smtClean="0"/>
              <a:pPr/>
              <a:t>‹N°›</a:t>
            </a:fld>
            <a:endParaRPr lang="fr-FR"/>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3" name="Espace réservé du contenu 2"/>
          <p:cNvSpPr>
            <a:spLocks noGrp="1"/>
          </p:cNvSpPr>
          <p:nvPr>
            <p:ph idx="1"/>
          </p:nvPr>
        </p:nvSpPr>
        <p:spPr/>
        <p:txBody>
          <a:bodyPr/>
          <a:lstStyle>
            <a:extLs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extLst/>
          </a:lstStyle>
          <a:p>
            <a:fld id="{76F8A4CE-5953-4002-87C2-41BD037C9308}" type="datetimeFigureOut">
              <a:rPr lang="fr-FR" smtClean="0"/>
              <a:pPr/>
              <a:t>12/8/2010</a:t>
            </a:fld>
            <a:endParaRPr lang="fr-FR"/>
          </a:p>
        </p:txBody>
      </p:sp>
      <p:sp>
        <p:nvSpPr>
          <p:cNvPr id="5" name="Espace réservé du pied de page 4"/>
          <p:cNvSpPr>
            <a:spLocks noGrp="1"/>
          </p:cNvSpPr>
          <p:nvPr>
            <p:ph type="ftr" sz="quarter" idx="11"/>
          </p:nvPr>
        </p:nvSpPr>
        <p:spPr/>
        <p:txBody>
          <a:bodyPr/>
          <a:lstStyle>
            <a:extLst/>
          </a:lstStyle>
          <a:p>
            <a:endParaRPr lang="fr-FR"/>
          </a:p>
        </p:txBody>
      </p:sp>
      <p:sp>
        <p:nvSpPr>
          <p:cNvPr id="6" name="Espace réservé du numéro de diapositive 5"/>
          <p:cNvSpPr>
            <a:spLocks noGrp="1"/>
          </p:cNvSpPr>
          <p:nvPr>
            <p:ph type="sldNum" sz="quarter" idx="12"/>
          </p:nvPr>
        </p:nvSpPr>
        <p:spPr/>
        <p:txBody>
          <a:bodyPr/>
          <a:lstStyle>
            <a:extLst/>
          </a:lstStyle>
          <a:p>
            <a:fld id="{64229ED7-FCF3-4AD0-92E3-5C870E9CC013}" type="slidenum">
              <a:rPr lang="fr-FR" smtClean="0"/>
              <a:pPr/>
              <a:t>‹N°›</a:t>
            </a:fld>
            <a:endParaRPr lang="fr-FR"/>
          </a:p>
        </p:txBody>
      </p:sp>
      <p:sp>
        <p:nvSpPr>
          <p:cNvPr id="7" name="Titre 6"/>
          <p:cNvSpPr>
            <a:spLocks noGrp="1"/>
          </p:cNvSpPr>
          <p:nvPr>
            <p:ph type="title"/>
          </p:nvPr>
        </p:nvSpPr>
        <p:spPr/>
        <p:txBody>
          <a:bodyPr rtlCol="0"/>
          <a:lstStyle>
            <a:extLst/>
          </a:lstStyle>
          <a:p>
            <a:r>
              <a:rPr kumimoji="0" lang="fr-FR" smtClean="0"/>
              <a:t>Cliquez pour modifier le style du titre</a:t>
            </a:r>
            <a:endParaRPr kumimoji="0" lang="en-US"/>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bg>
      <p:bgRef idx="1002">
        <a:schemeClr val="bg1"/>
      </p:bgRef>
    </p:bg>
    <p:spTree>
      <p:nvGrpSpPr>
        <p:cNvPr id="1" name=""/>
        <p:cNvGrpSpPr/>
        <p:nvPr/>
      </p:nvGrpSpPr>
      <p:grpSpPr>
        <a:xfrm>
          <a:off x="0" y="0"/>
          <a:ext cx="0" cy="0"/>
          <a:chOff x="0" y="0"/>
          <a:chExt cx="0" cy="0"/>
        </a:xfrm>
      </p:grpSpPr>
      <p:sp>
        <p:nvSpPr>
          <p:cNvPr id="2" name="Titre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fr-FR" smtClean="0"/>
              <a:t>Cliquez pour modifier le style du titre</a:t>
            </a:r>
            <a:endParaRPr kumimoji="0" lang="en-US"/>
          </a:p>
        </p:txBody>
      </p:sp>
      <p:sp>
        <p:nvSpPr>
          <p:cNvPr id="3" name="Espace réservé du texte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fr-FR" smtClean="0"/>
              <a:t>Cliquez pour modifier les styles du texte du masque</a:t>
            </a:r>
          </a:p>
        </p:txBody>
      </p:sp>
      <p:sp>
        <p:nvSpPr>
          <p:cNvPr id="4" name="Espace réservé de la date 3"/>
          <p:cNvSpPr>
            <a:spLocks noGrp="1"/>
          </p:cNvSpPr>
          <p:nvPr>
            <p:ph type="dt" sz="half" idx="10"/>
          </p:nvPr>
        </p:nvSpPr>
        <p:spPr/>
        <p:txBody>
          <a:bodyPr/>
          <a:lstStyle>
            <a:extLst/>
          </a:lstStyle>
          <a:p>
            <a:fld id="{76F8A4CE-5953-4002-87C2-41BD037C9308}" type="datetimeFigureOut">
              <a:rPr lang="fr-FR" smtClean="0"/>
              <a:pPr/>
              <a:t>12/8/2010</a:t>
            </a:fld>
            <a:endParaRPr lang="fr-FR"/>
          </a:p>
        </p:txBody>
      </p:sp>
      <p:sp>
        <p:nvSpPr>
          <p:cNvPr id="5" name="Espace réservé du pied de page 4"/>
          <p:cNvSpPr>
            <a:spLocks noGrp="1"/>
          </p:cNvSpPr>
          <p:nvPr>
            <p:ph type="ftr" sz="quarter" idx="11"/>
          </p:nvPr>
        </p:nvSpPr>
        <p:spPr/>
        <p:txBody>
          <a:bodyPr/>
          <a:lstStyle>
            <a:extLst/>
          </a:lstStyle>
          <a:p>
            <a:endParaRPr lang="fr-FR"/>
          </a:p>
        </p:txBody>
      </p:sp>
      <p:sp>
        <p:nvSpPr>
          <p:cNvPr id="6" name="Espace réservé du numéro de diapositive 5"/>
          <p:cNvSpPr>
            <a:spLocks noGrp="1"/>
          </p:cNvSpPr>
          <p:nvPr>
            <p:ph type="sldNum" sz="quarter" idx="12"/>
          </p:nvPr>
        </p:nvSpPr>
        <p:spPr/>
        <p:txBody>
          <a:bodyPr/>
          <a:lstStyle>
            <a:extLst/>
          </a:lstStyle>
          <a:p>
            <a:fld id="{64229ED7-FCF3-4AD0-92E3-5C870E9CC013}" type="slidenum">
              <a:rPr lang="fr-FR" smtClean="0"/>
              <a:pPr/>
              <a:t>‹N°›</a:t>
            </a:fld>
            <a:endParaRPr lang="fr-FR"/>
          </a:p>
        </p:txBody>
      </p:sp>
      <p:sp>
        <p:nvSpPr>
          <p:cNvPr id="7" name="Chevron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8" name="Chevron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bg>
      <p:bgRef idx="1002">
        <a:schemeClr val="bg1"/>
      </p:bgRef>
    </p:bg>
    <p:spTree>
      <p:nvGrpSpPr>
        <p:cNvPr id="1" name=""/>
        <p:cNvGrpSpPr/>
        <p:nvPr/>
      </p:nvGrpSpPr>
      <p:grpSpPr>
        <a:xfrm>
          <a:off x="0" y="0"/>
          <a:ext cx="0" cy="0"/>
          <a:chOff x="0" y="0"/>
          <a:chExt cx="0" cy="0"/>
        </a:xfrm>
      </p:grpSpPr>
      <p:sp>
        <p:nvSpPr>
          <p:cNvPr id="3" name="Espace réservé du contenu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u contenu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5" name="Espace réservé de la date 4"/>
          <p:cNvSpPr>
            <a:spLocks noGrp="1"/>
          </p:cNvSpPr>
          <p:nvPr>
            <p:ph type="dt" sz="half" idx="10"/>
          </p:nvPr>
        </p:nvSpPr>
        <p:spPr/>
        <p:txBody>
          <a:bodyPr/>
          <a:lstStyle>
            <a:extLst/>
          </a:lstStyle>
          <a:p>
            <a:fld id="{76F8A4CE-5953-4002-87C2-41BD037C9308}" type="datetimeFigureOut">
              <a:rPr lang="fr-FR" smtClean="0"/>
              <a:pPr/>
              <a:t>12/8/2010</a:t>
            </a:fld>
            <a:endParaRPr lang="fr-FR"/>
          </a:p>
        </p:txBody>
      </p:sp>
      <p:sp>
        <p:nvSpPr>
          <p:cNvPr id="6" name="Espace réservé du pied de page 5"/>
          <p:cNvSpPr>
            <a:spLocks noGrp="1"/>
          </p:cNvSpPr>
          <p:nvPr>
            <p:ph type="ftr" sz="quarter" idx="11"/>
          </p:nvPr>
        </p:nvSpPr>
        <p:spPr/>
        <p:txBody>
          <a:bodyPr/>
          <a:lstStyle>
            <a:extLst/>
          </a:lstStyle>
          <a:p>
            <a:endParaRPr lang="fr-FR"/>
          </a:p>
        </p:txBody>
      </p:sp>
      <p:sp>
        <p:nvSpPr>
          <p:cNvPr id="7" name="Espace réservé du numéro de diapositive 6"/>
          <p:cNvSpPr>
            <a:spLocks noGrp="1"/>
          </p:cNvSpPr>
          <p:nvPr>
            <p:ph type="sldNum" sz="quarter" idx="12"/>
          </p:nvPr>
        </p:nvSpPr>
        <p:spPr/>
        <p:txBody>
          <a:bodyPr/>
          <a:lstStyle>
            <a:extLst/>
          </a:lstStyle>
          <a:p>
            <a:fld id="{64229ED7-FCF3-4AD0-92E3-5C870E9CC013}" type="slidenum">
              <a:rPr lang="fr-FR" smtClean="0"/>
              <a:pPr/>
              <a:t>‹N°›</a:t>
            </a:fld>
            <a:endParaRPr lang="fr-FR"/>
          </a:p>
        </p:txBody>
      </p:sp>
      <p:sp>
        <p:nvSpPr>
          <p:cNvPr id="8" name="Titre 7"/>
          <p:cNvSpPr>
            <a:spLocks noGrp="1"/>
          </p:cNvSpPr>
          <p:nvPr>
            <p:ph type="title"/>
          </p:nvPr>
        </p:nvSpPr>
        <p:spPr/>
        <p:txBody>
          <a:bodyPr rtlCol="0"/>
          <a:lstStyle>
            <a:extLst/>
          </a:lstStyle>
          <a:p>
            <a:r>
              <a:rPr kumimoji="0" lang="fr-FR" smtClean="0"/>
              <a:t>Cliquez pour modifier le style du titre</a:t>
            </a:r>
            <a:endParaRPr kumimoji="0" lang="en-US"/>
          </a:p>
        </p:txBody>
      </p:sp>
    </p:spTree>
  </p:cSld>
  <p:clrMapOvr>
    <a:overrideClrMapping bg1="dk1" tx1="lt1" bg2="dk2" tx2="lt2" accent1="accent1" accent2="accent2" accent3="accent3" accent4="accent4" accent5="accent5" accent6="accent6" hlink="hlink" folHlink="folHlink"/>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aison">
    <p:bg>
      <p:bgRef idx="1003">
        <a:schemeClr val="bg1"/>
      </p:bgRef>
    </p:bg>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8229600" cy="1143000"/>
          </a:xfrm>
        </p:spPr>
        <p:txBody>
          <a:bodyPr anchor="ctr"/>
          <a:lstStyle>
            <a:lvl1pPr>
              <a:defRPr/>
            </a:lvl1pPr>
            <a:extLst/>
          </a:lstStyle>
          <a:p>
            <a:r>
              <a:rPr kumimoji="0" lang="fr-FR" smtClean="0"/>
              <a:t>Cliquez pour modifier le style du titre</a:t>
            </a:r>
            <a:endParaRPr kumimoji="0" lang="en-US"/>
          </a:p>
        </p:txBody>
      </p:sp>
      <p:sp>
        <p:nvSpPr>
          <p:cNvPr id="3" name="Espace réservé du texte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fr-FR" smtClean="0"/>
              <a:t>Cliquez pour modifier les styles du texte du masque</a:t>
            </a:r>
          </a:p>
        </p:txBody>
      </p:sp>
      <p:sp>
        <p:nvSpPr>
          <p:cNvPr id="4" name="Espace réservé du texte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fr-FR" smtClean="0"/>
              <a:t>Cliquez pour modifier les styles du texte du masque</a:t>
            </a:r>
          </a:p>
        </p:txBody>
      </p:sp>
      <p:sp>
        <p:nvSpPr>
          <p:cNvPr id="5" name="Espace réservé du contenu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6" name="Espace réservé du contenu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7" name="Espace réservé de la date 6"/>
          <p:cNvSpPr>
            <a:spLocks noGrp="1"/>
          </p:cNvSpPr>
          <p:nvPr>
            <p:ph type="dt" sz="half" idx="10"/>
          </p:nvPr>
        </p:nvSpPr>
        <p:spPr/>
        <p:txBody>
          <a:bodyPr/>
          <a:lstStyle>
            <a:extLst/>
          </a:lstStyle>
          <a:p>
            <a:fld id="{76F8A4CE-5953-4002-87C2-41BD037C9308}" type="datetimeFigureOut">
              <a:rPr lang="fr-FR" smtClean="0"/>
              <a:pPr/>
              <a:t>12/8/2010</a:t>
            </a:fld>
            <a:endParaRPr lang="fr-FR"/>
          </a:p>
        </p:txBody>
      </p:sp>
      <p:sp>
        <p:nvSpPr>
          <p:cNvPr id="8" name="Espace réservé du pied de page 7"/>
          <p:cNvSpPr>
            <a:spLocks noGrp="1"/>
          </p:cNvSpPr>
          <p:nvPr>
            <p:ph type="ftr" sz="quarter" idx="11"/>
          </p:nvPr>
        </p:nvSpPr>
        <p:spPr/>
        <p:txBody>
          <a:bodyPr/>
          <a:lstStyle>
            <a:extLst/>
          </a:lstStyle>
          <a:p>
            <a:endParaRPr lang="fr-FR"/>
          </a:p>
        </p:txBody>
      </p:sp>
      <p:sp>
        <p:nvSpPr>
          <p:cNvPr id="9" name="Espace réservé du numéro de diapositive 8"/>
          <p:cNvSpPr>
            <a:spLocks noGrp="1"/>
          </p:cNvSpPr>
          <p:nvPr>
            <p:ph type="sldNum" sz="quarter" idx="12"/>
          </p:nvPr>
        </p:nvSpPr>
        <p:spPr/>
        <p:txBody>
          <a:bodyPr/>
          <a:lstStyle>
            <a:extLst/>
          </a:lstStyle>
          <a:p>
            <a:fld id="{64229ED7-FCF3-4AD0-92E3-5C870E9CC013}" type="slidenum">
              <a:rPr lang="fr-FR" smtClean="0"/>
              <a:pPr/>
              <a:t>‹N°›</a:t>
            </a:fld>
            <a:endParaRPr lang="fr-FR"/>
          </a:p>
        </p:txBody>
      </p:sp>
    </p:spTree>
  </p:cSld>
  <p:clrMapOvr>
    <a:overrideClrMapping bg1="lt1" tx1="dk1" bg2="lt2" tx2="dk2" accent1="accent1" accent2="accent2" accent3="accent3" accent4="accent4" accent5="accent5" accent6="accent6" hlink="hlink" folHlink="folHlink"/>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bg>
      <p:bgRef idx="1002">
        <a:schemeClr val="bg1"/>
      </p:bgRef>
    </p:bg>
    <p:spTree>
      <p:nvGrpSpPr>
        <p:cNvPr id="1" name=""/>
        <p:cNvGrpSpPr/>
        <p:nvPr/>
      </p:nvGrpSpPr>
      <p:grpSpPr>
        <a:xfrm>
          <a:off x="0" y="0"/>
          <a:ext cx="0" cy="0"/>
          <a:chOff x="0" y="0"/>
          <a:chExt cx="0" cy="0"/>
        </a:xfrm>
      </p:grpSpPr>
      <p:sp>
        <p:nvSpPr>
          <p:cNvPr id="3" name="Espace réservé de la date 2"/>
          <p:cNvSpPr>
            <a:spLocks noGrp="1"/>
          </p:cNvSpPr>
          <p:nvPr>
            <p:ph type="dt" sz="half" idx="10"/>
          </p:nvPr>
        </p:nvSpPr>
        <p:spPr/>
        <p:txBody>
          <a:bodyPr/>
          <a:lstStyle>
            <a:extLst/>
          </a:lstStyle>
          <a:p>
            <a:fld id="{76F8A4CE-5953-4002-87C2-41BD037C9308}" type="datetimeFigureOut">
              <a:rPr lang="fr-FR" smtClean="0"/>
              <a:pPr/>
              <a:t>12/8/2010</a:t>
            </a:fld>
            <a:endParaRPr lang="fr-FR"/>
          </a:p>
        </p:txBody>
      </p:sp>
      <p:sp>
        <p:nvSpPr>
          <p:cNvPr id="4" name="Espace réservé du pied de page 3"/>
          <p:cNvSpPr>
            <a:spLocks noGrp="1"/>
          </p:cNvSpPr>
          <p:nvPr>
            <p:ph type="ftr" sz="quarter" idx="11"/>
          </p:nvPr>
        </p:nvSpPr>
        <p:spPr/>
        <p:txBody>
          <a:bodyPr/>
          <a:lstStyle>
            <a:extLst/>
          </a:lstStyle>
          <a:p>
            <a:endParaRPr lang="fr-FR"/>
          </a:p>
        </p:txBody>
      </p:sp>
      <p:sp>
        <p:nvSpPr>
          <p:cNvPr id="5" name="Espace réservé du numéro de diapositive 4"/>
          <p:cNvSpPr>
            <a:spLocks noGrp="1"/>
          </p:cNvSpPr>
          <p:nvPr>
            <p:ph type="sldNum" sz="quarter" idx="12"/>
          </p:nvPr>
        </p:nvSpPr>
        <p:spPr/>
        <p:txBody>
          <a:bodyPr/>
          <a:lstStyle>
            <a:extLst/>
          </a:lstStyle>
          <a:p>
            <a:fld id="{64229ED7-FCF3-4AD0-92E3-5C870E9CC013}" type="slidenum">
              <a:rPr lang="fr-FR" smtClean="0"/>
              <a:pPr/>
              <a:t>‹N°›</a:t>
            </a:fld>
            <a:endParaRPr lang="fr-FR"/>
          </a:p>
        </p:txBody>
      </p:sp>
      <p:sp>
        <p:nvSpPr>
          <p:cNvPr id="6" name="Titre 5"/>
          <p:cNvSpPr>
            <a:spLocks noGrp="1"/>
          </p:cNvSpPr>
          <p:nvPr>
            <p:ph type="title"/>
          </p:nvPr>
        </p:nvSpPr>
        <p:spPr/>
        <p:txBody>
          <a:bodyPr rtlCol="0"/>
          <a:lstStyle>
            <a:extLst/>
          </a:lstStyle>
          <a:p>
            <a:r>
              <a:rPr kumimoji="0" lang="fr-FR" smtClean="0"/>
              <a:t>Cliquez pour modifier le style du titre</a:t>
            </a:r>
            <a:endParaRPr kumimoji="0" lang="en-US"/>
          </a:p>
        </p:txBody>
      </p:sp>
    </p:spTree>
  </p:cSld>
  <p:clrMapOvr>
    <a:overrideClrMapping bg1="dk1" tx1="lt1" bg2="dk2" tx2="lt2" accent1="accent1" accent2="accent2" accent3="accent3" accent4="accent4" accent5="accent5" accent6="accent6" hlink="hlink" folHlink="folHlink"/>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extLst/>
          </a:lstStyle>
          <a:p>
            <a:fld id="{76F8A4CE-5953-4002-87C2-41BD037C9308}" type="datetimeFigureOut">
              <a:rPr lang="fr-FR" smtClean="0"/>
              <a:pPr/>
              <a:t>12/8/2010</a:t>
            </a:fld>
            <a:endParaRPr lang="fr-FR"/>
          </a:p>
        </p:txBody>
      </p:sp>
      <p:sp>
        <p:nvSpPr>
          <p:cNvPr id="3" name="Espace réservé du pied de page 2"/>
          <p:cNvSpPr>
            <a:spLocks noGrp="1"/>
          </p:cNvSpPr>
          <p:nvPr>
            <p:ph type="ftr" sz="quarter" idx="11"/>
          </p:nvPr>
        </p:nvSpPr>
        <p:spPr/>
        <p:txBody>
          <a:bodyPr/>
          <a:lstStyle>
            <a:extLst/>
          </a:lstStyle>
          <a:p>
            <a:endParaRPr lang="fr-FR"/>
          </a:p>
        </p:txBody>
      </p:sp>
      <p:sp>
        <p:nvSpPr>
          <p:cNvPr id="4" name="Espace réservé du numéro de diapositive 3"/>
          <p:cNvSpPr>
            <a:spLocks noGrp="1"/>
          </p:cNvSpPr>
          <p:nvPr>
            <p:ph type="sldNum" sz="quarter" idx="12"/>
          </p:nvPr>
        </p:nvSpPr>
        <p:spPr/>
        <p:txBody>
          <a:bodyPr/>
          <a:lstStyle>
            <a:extLst/>
          </a:lstStyle>
          <a:p>
            <a:fld id="{64229ED7-FCF3-4AD0-92E3-5C870E9CC013}" type="slidenum">
              <a:rPr lang="fr-FR" smtClean="0"/>
              <a:pPr/>
              <a:t>‹N°›</a:t>
            </a:fld>
            <a:endParaRPr lang="fr-FR"/>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u avec légende">
    <p:bg>
      <p:bgRef idx="1003">
        <a:schemeClr val="bg1"/>
      </p:bgRef>
    </p:bg>
    <p:spTree>
      <p:nvGrpSpPr>
        <p:cNvPr id="1" name=""/>
        <p:cNvGrpSpPr/>
        <p:nvPr/>
      </p:nvGrpSpPr>
      <p:grpSpPr>
        <a:xfrm>
          <a:off x="0" y="0"/>
          <a:ext cx="0" cy="0"/>
          <a:chOff x="0" y="0"/>
          <a:chExt cx="0" cy="0"/>
        </a:xfrm>
      </p:grpSpPr>
      <p:sp>
        <p:nvSpPr>
          <p:cNvPr id="2" name="Titre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fr-FR" smtClean="0"/>
              <a:t>Cliquez pour modifier le style du titre</a:t>
            </a:r>
            <a:endParaRPr kumimoji="0" lang="en-US"/>
          </a:p>
        </p:txBody>
      </p:sp>
      <p:sp>
        <p:nvSpPr>
          <p:cNvPr id="3" name="Espace réservé du texte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fr-FR" smtClean="0"/>
              <a:t>Cliquez pour modifier les styles du texte du masque</a:t>
            </a:r>
          </a:p>
        </p:txBody>
      </p:sp>
      <p:sp>
        <p:nvSpPr>
          <p:cNvPr id="4" name="Espace réservé du contenu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5" name="Espace réservé de la date 4"/>
          <p:cNvSpPr>
            <a:spLocks noGrp="1"/>
          </p:cNvSpPr>
          <p:nvPr>
            <p:ph type="dt" sz="half" idx="10"/>
          </p:nvPr>
        </p:nvSpPr>
        <p:spPr>
          <a:xfrm>
            <a:off x="6727032" y="6407944"/>
            <a:ext cx="1920240" cy="365760"/>
          </a:xfrm>
        </p:spPr>
        <p:txBody>
          <a:bodyPr/>
          <a:lstStyle>
            <a:extLst/>
          </a:lstStyle>
          <a:p>
            <a:fld id="{76F8A4CE-5953-4002-87C2-41BD037C9308}" type="datetimeFigureOut">
              <a:rPr lang="fr-FR" smtClean="0"/>
              <a:pPr/>
              <a:t>12/8/2010</a:t>
            </a:fld>
            <a:endParaRPr lang="fr-FR"/>
          </a:p>
        </p:txBody>
      </p:sp>
      <p:sp>
        <p:nvSpPr>
          <p:cNvPr id="6" name="Espace réservé du pied de page 5"/>
          <p:cNvSpPr>
            <a:spLocks noGrp="1"/>
          </p:cNvSpPr>
          <p:nvPr>
            <p:ph type="ftr" sz="quarter" idx="11"/>
          </p:nvPr>
        </p:nvSpPr>
        <p:spPr/>
        <p:txBody>
          <a:bodyPr/>
          <a:lstStyle>
            <a:extLst/>
          </a:lstStyle>
          <a:p>
            <a:endParaRPr lang="fr-FR"/>
          </a:p>
        </p:txBody>
      </p:sp>
      <p:sp>
        <p:nvSpPr>
          <p:cNvPr id="7" name="Espace réservé du numéro de diapositive 6"/>
          <p:cNvSpPr>
            <a:spLocks noGrp="1"/>
          </p:cNvSpPr>
          <p:nvPr>
            <p:ph type="sldNum" sz="quarter" idx="12"/>
          </p:nvPr>
        </p:nvSpPr>
        <p:spPr/>
        <p:txBody>
          <a:bodyPr/>
          <a:lstStyle>
            <a:extLst/>
          </a:lstStyle>
          <a:p>
            <a:fld id="{64229ED7-FCF3-4AD0-92E3-5C870E9CC013}" type="slidenum">
              <a:rPr lang="fr-FR" smtClean="0"/>
              <a:pPr/>
              <a:t>‹N°›</a:t>
            </a:fld>
            <a:endParaRPr lang="fr-FR"/>
          </a:p>
        </p:txBody>
      </p:sp>
    </p:spTree>
  </p:cSld>
  <p:clrMapOvr>
    <a:overrideClrMapping bg1="lt1" tx1="dk1" bg2="lt2" tx2="dk2" accent1="accent1" accent2="accent2" accent3="accent3" accent4="accent4" accent5="accent5" accent6="accent6" hlink="hlink" folHlink="folHlink"/>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 avec légende">
    <p:bg>
      <p:bgRef idx="1002">
        <a:schemeClr val="bg1"/>
      </p:bgRef>
    </p:bg>
    <p:spTree>
      <p:nvGrpSpPr>
        <p:cNvPr id="1" name=""/>
        <p:cNvGrpSpPr/>
        <p:nvPr/>
      </p:nvGrpSpPr>
      <p:grpSpPr>
        <a:xfrm>
          <a:off x="0" y="0"/>
          <a:ext cx="0" cy="0"/>
          <a:chOff x="0" y="0"/>
          <a:chExt cx="0" cy="0"/>
        </a:xfrm>
      </p:grpSpPr>
      <p:sp>
        <p:nvSpPr>
          <p:cNvPr id="4" name="Espace réservé du texte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fr-FR" smtClean="0"/>
              <a:t>Cliquez pour modifier les styles du texte du masque</a:t>
            </a:r>
          </a:p>
        </p:txBody>
      </p:sp>
      <p:sp>
        <p:nvSpPr>
          <p:cNvPr id="3" name="Espace réservé pour une image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fr-FR" smtClean="0"/>
              <a:t>Cliquez sur l'icône pour ajouter une image</a:t>
            </a:r>
            <a:endParaRPr kumimoji="0" lang="en-US" dirty="0"/>
          </a:p>
        </p:txBody>
      </p:sp>
      <p:sp>
        <p:nvSpPr>
          <p:cNvPr id="5" name="Espace réservé de la date 4"/>
          <p:cNvSpPr>
            <a:spLocks noGrp="1"/>
          </p:cNvSpPr>
          <p:nvPr>
            <p:ph type="dt" sz="half" idx="10"/>
          </p:nvPr>
        </p:nvSpPr>
        <p:spPr/>
        <p:txBody>
          <a:bodyPr/>
          <a:lstStyle>
            <a:lvl1pPr>
              <a:defRPr>
                <a:solidFill>
                  <a:schemeClr val="tx1"/>
                </a:solidFill>
              </a:defRPr>
            </a:lvl1pPr>
            <a:extLst/>
          </a:lstStyle>
          <a:p>
            <a:fld id="{76F8A4CE-5953-4002-87C2-41BD037C9308}" type="datetimeFigureOut">
              <a:rPr lang="fr-FR" smtClean="0"/>
              <a:pPr/>
              <a:t>12/8/2010</a:t>
            </a:fld>
            <a:endParaRPr lang="fr-FR"/>
          </a:p>
        </p:txBody>
      </p:sp>
      <p:sp>
        <p:nvSpPr>
          <p:cNvPr id="6" name="Espace réservé du pied de page 5"/>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fr-FR"/>
          </a:p>
        </p:txBody>
      </p:sp>
      <p:sp>
        <p:nvSpPr>
          <p:cNvPr id="7" name="Espace réservé du numéro de diapositive 6"/>
          <p:cNvSpPr>
            <a:spLocks noGrp="1"/>
          </p:cNvSpPr>
          <p:nvPr>
            <p:ph type="sldNum" sz="quarter" idx="12"/>
          </p:nvPr>
        </p:nvSpPr>
        <p:spPr/>
        <p:txBody>
          <a:bodyPr/>
          <a:lstStyle>
            <a:lvl1pPr>
              <a:defRPr>
                <a:solidFill>
                  <a:schemeClr val="tx1"/>
                </a:solidFill>
              </a:defRPr>
            </a:lvl1pPr>
            <a:extLst/>
          </a:lstStyle>
          <a:p>
            <a:fld id="{64229ED7-FCF3-4AD0-92E3-5C870E9CC013}" type="slidenum">
              <a:rPr lang="fr-FR" smtClean="0"/>
              <a:pPr/>
              <a:t>‹N°›</a:t>
            </a:fld>
            <a:endParaRPr lang="fr-FR"/>
          </a:p>
        </p:txBody>
      </p:sp>
      <p:sp>
        <p:nvSpPr>
          <p:cNvPr id="2" name="Titr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fr-FR" smtClean="0"/>
              <a:t>Cliquez pour modifier le style du titre</a:t>
            </a:r>
            <a:endParaRPr kumimoji="0" lang="en-US"/>
          </a:p>
        </p:txBody>
      </p:sp>
      <p:sp>
        <p:nvSpPr>
          <p:cNvPr id="8" name="Forme libre 7"/>
          <p:cNvSpPr>
            <a:spLocks/>
          </p:cNvSpPr>
          <p:nvPr/>
        </p:nvSpPr>
        <p:spPr bwMode="auto">
          <a:xfrm>
            <a:off x="716436" y="5001993"/>
            <a:ext cx="3802003"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9" name="Forme libre 8"/>
          <p:cNvSpPr>
            <a:spLocks/>
          </p:cNvSpPr>
          <p:nvPr/>
        </p:nvSpPr>
        <p:spPr bwMode="auto">
          <a:xfrm>
            <a:off x="-53561" y="5785023"/>
            <a:ext cx="380200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0" name="Triangle rectangle 9"/>
          <p:cNvSpPr>
            <a:spLocks/>
          </p:cNvSpPr>
          <p:nvPr/>
        </p:nvSpPr>
        <p:spPr bwMode="auto">
          <a:xfrm>
            <a:off x="-6042" y="5791253"/>
            <a:ext cx="3402314" cy="1080868"/>
          </a:xfrm>
          <a:prstGeom prst="rtTriangle">
            <a:avLst/>
          </a:pr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1" name="Connecteur droit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Chevron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13" name="Chevron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Forme libre 12"/>
          <p:cNvSpPr>
            <a:spLocks/>
          </p:cNvSpPr>
          <p:nvPr/>
        </p:nvSpPr>
        <p:spPr bwMode="auto">
          <a:xfrm>
            <a:off x="716436" y="5001993"/>
            <a:ext cx="3802003"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Forme libre 11"/>
          <p:cNvSpPr>
            <a:spLocks/>
          </p:cNvSpPr>
          <p:nvPr/>
        </p:nvSpPr>
        <p:spPr bwMode="auto">
          <a:xfrm>
            <a:off x="-53561" y="5785023"/>
            <a:ext cx="380200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4" name="Triangle rectangle 13"/>
          <p:cNvSpPr>
            <a:spLocks/>
          </p:cNvSpPr>
          <p:nvPr/>
        </p:nvSpPr>
        <p:spPr bwMode="auto">
          <a:xfrm>
            <a:off x="-6042" y="5791253"/>
            <a:ext cx="3402314" cy="1080868"/>
          </a:xfrm>
          <a:prstGeom prst="rtTriangle">
            <a:avLst/>
          </a:prstGeom>
          <a:blipFill>
            <a:blip r:embed="rId13">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5" name="Connecteur droit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Espace réservé du titre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fr-FR" smtClean="0"/>
              <a:t>Cliquez pour modifier le style du titre</a:t>
            </a:r>
            <a:endParaRPr kumimoji="0" lang="en-US"/>
          </a:p>
        </p:txBody>
      </p:sp>
      <p:sp>
        <p:nvSpPr>
          <p:cNvPr id="30" name="Espace réservé du texte 29"/>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fr-FR" smtClean="0"/>
              <a:t>Cliquez pour modifier les styles du texte du masque</a:t>
            </a:r>
          </a:p>
          <a:p>
            <a:pPr lvl="1" eaLnBrk="1" latinLnBrk="0" hangingPunct="1"/>
            <a:r>
              <a:rPr kumimoji="0" lang="fr-FR" smtClean="0"/>
              <a:t>Deuxième niveau</a:t>
            </a:r>
          </a:p>
          <a:p>
            <a:pPr lvl="2" eaLnBrk="1" latinLnBrk="0" hangingPunct="1"/>
            <a:r>
              <a:rPr kumimoji="0" lang="fr-FR" smtClean="0"/>
              <a:t>Troisième niveau</a:t>
            </a:r>
          </a:p>
          <a:p>
            <a:pPr lvl="3" eaLnBrk="1" latinLnBrk="0" hangingPunct="1"/>
            <a:r>
              <a:rPr kumimoji="0" lang="fr-FR" smtClean="0"/>
              <a:t>Quatrième niveau</a:t>
            </a:r>
          </a:p>
          <a:p>
            <a:pPr lvl="4" eaLnBrk="1" latinLnBrk="0" hangingPunct="1"/>
            <a:r>
              <a:rPr kumimoji="0" lang="fr-FR" smtClean="0"/>
              <a:t>Cinquième niveau</a:t>
            </a:r>
            <a:endParaRPr kumimoji="0" lang="en-US"/>
          </a:p>
        </p:txBody>
      </p:sp>
      <p:sp>
        <p:nvSpPr>
          <p:cNvPr id="10" name="Espace réservé de la date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76F8A4CE-5953-4002-87C2-41BD037C9308}" type="datetimeFigureOut">
              <a:rPr lang="fr-FR" smtClean="0"/>
              <a:pPr/>
              <a:t>12/8/2010</a:t>
            </a:fld>
            <a:endParaRPr lang="fr-FR"/>
          </a:p>
        </p:txBody>
      </p:sp>
      <p:sp>
        <p:nvSpPr>
          <p:cNvPr id="22" name="Espace réservé du pied de page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fr-FR"/>
          </a:p>
        </p:txBody>
      </p:sp>
      <p:sp>
        <p:nvSpPr>
          <p:cNvPr id="18" name="Espace réservé du numéro de diapositive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64229ED7-FCF3-4AD0-92E3-5C870E9CC013}" type="slidenum">
              <a:rPr lang="fr-FR" smtClean="0"/>
              <a:pPr/>
              <a:t>‹N°›</a:t>
            </a:fld>
            <a:endParaRPr lang="fr-F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6.xml"/><Relationship Id="rId4" Type="http://schemas.openxmlformats.org/officeDocument/2006/relationships/image" Target="../media/image14.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ZoneTexte 3"/>
          <p:cNvSpPr txBox="1"/>
          <p:nvPr/>
        </p:nvSpPr>
        <p:spPr>
          <a:xfrm>
            <a:off x="214282" y="357166"/>
            <a:ext cx="2071702" cy="369332"/>
          </a:xfrm>
          <a:prstGeom prst="rect">
            <a:avLst/>
          </a:prstGeom>
          <a:noFill/>
        </p:spPr>
        <p:txBody>
          <a:bodyPr wrap="square" rtlCol="0">
            <a:spAutoFit/>
          </a:bodyPr>
          <a:lstStyle/>
          <a:p>
            <a:endParaRPr lang="fr-FR" dirty="0"/>
          </a:p>
        </p:txBody>
      </p:sp>
      <p:sp>
        <p:nvSpPr>
          <p:cNvPr id="5" name="ZoneTexte 4"/>
          <p:cNvSpPr txBox="1"/>
          <p:nvPr/>
        </p:nvSpPr>
        <p:spPr>
          <a:xfrm>
            <a:off x="6286512" y="428604"/>
            <a:ext cx="2428892" cy="369332"/>
          </a:xfrm>
          <a:prstGeom prst="rect">
            <a:avLst/>
          </a:prstGeom>
          <a:noFill/>
        </p:spPr>
        <p:txBody>
          <a:bodyPr wrap="square" rtlCol="0">
            <a:spAutoFit/>
          </a:bodyPr>
          <a:lstStyle/>
          <a:p>
            <a:endParaRPr lang="fr-FR" dirty="0"/>
          </a:p>
        </p:txBody>
      </p:sp>
      <p:sp>
        <p:nvSpPr>
          <p:cNvPr id="6" name="ZoneTexte 5"/>
          <p:cNvSpPr txBox="1"/>
          <p:nvPr/>
        </p:nvSpPr>
        <p:spPr>
          <a:xfrm>
            <a:off x="142844" y="285728"/>
            <a:ext cx="3357586" cy="923330"/>
          </a:xfrm>
          <a:prstGeom prst="rect">
            <a:avLst/>
          </a:prstGeom>
          <a:noFill/>
        </p:spPr>
        <p:txBody>
          <a:bodyPr wrap="square" rtlCol="0">
            <a:spAutoFit/>
          </a:bodyPr>
          <a:lstStyle/>
          <a:p>
            <a:r>
              <a:rPr lang="en-US" dirty="0" smtClean="0"/>
              <a:t>UNIVERCITE  </a:t>
            </a:r>
            <a:r>
              <a:rPr lang="fr-FR" dirty="0" smtClean="0"/>
              <a:t>HASSANE  II</a:t>
            </a:r>
          </a:p>
          <a:p>
            <a:r>
              <a:rPr lang="fr-FR" dirty="0" smtClean="0"/>
              <a:t>             AIN CHOK </a:t>
            </a:r>
          </a:p>
          <a:p>
            <a:r>
              <a:rPr lang="fr-FR" dirty="0" smtClean="0"/>
              <a:t>           CASABLANCA</a:t>
            </a:r>
            <a:endParaRPr lang="fr-FR" dirty="0"/>
          </a:p>
        </p:txBody>
      </p:sp>
      <p:sp>
        <p:nvSpPr>
          <p:cNvPr id="7" name="ZoneTexte 6"/>
          <p:cNvSpPr txBox="1"/>
          <p:nvPr/>
        </p:nvSpPr>
        <p:spPr>
          <a:xfrm>
            <a:off x="5929322" y="214290"/>
            <a:ext cx="2428892" cy="369332"/>
          </a:xfrm>
          <a:prstGeom prst="rect">
            <a:avLst/>
          </a:prstGeom>
          <a:noFill/>
        </p:spPr>
        <p:txBody>
          <a:bodyPr wrap="square" rtlCol="0">
            <a:spAutoFit/>
          </a:bodyPr>
          <a:lstStyle/>
          <a:p>
            <a:endParaRPr lang="fr-FR" dirty="0"/>
          </a:p>
        </p:txBody>
      </p:sp>
      <p:pic>
        <p:nvPicPr>
          <p:cNvPr id="8" name="Picture 2" descr="E"/>
          <p:cNvPicPr>
            <a:picLocks noChangeAspect="1" noChangeArrowheads="1"/>
          </p:cNvPicPr>
          <p:nvPr/>
        </p:nvPicPr>
        <p:blipFill>
          <a:blip r:embed="rId2"/>
          <a:srcRect/>
          <a:stretch>
            <a:fillRect/>
          </a:stretch>
        </p:blipFill>
        <p:spPr bwMode="auto">
          <a:xfrm>
            <a:off x="6643702" y="0"/>
            <a:ext cx="2288366" cy="1714687"/>
          </a:xfrm>
          <a:prstGeom prst="rect">
            <a:avLst/>
          </a:prstGeom>
          <a:noFill/>
          <a:ln w="9525">
            <a:noFill/>
            <a:miter lim="800000"/>
            <a:headEnd/>
            <a:tailEnd/>
          </a:ln>
        </p:spPr>
      </p:pic>
      <p:sp>
        <p:nvSpPr>
          <p:cNvPr id="9" name="ZoneTexte 8"/>
          <p:cNvSpPr txBox="1"/>
          <p:nvPr/>
        </p:nvSpPr>
        <p:spPr>
          <a:xfrm>
            <a:off x="642910" y="2857496"/>
            <a:ext cx="8001056" cy="707886"/>
          </a:xfrm>
          <a:prstGeom prst="rect">
            <a:avLst/>
          </a:prstGeom>
          <a:noFill/>
        </p:spPr>
        <p:txBody>
          <a:bodyPr wrap="square" rtlCol="0">
            <a:spAutoFit/>
          </a:bodyPr>
          <a:lstStyle/>
          <a:p>
            <a:r>
              <a:rPr lang="fr-FR" sz="40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TEXTES OFFICIELS EN EPS  </a:t>
            </a:r>
            <a:r>
              <a:rPr lang="fr-FR" sz="1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a:t>
            </a:r>
            <a:r>
              <a:rPr lang="fr-FR" sz="16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2007 )</a:t>
            </a:r>
            <a:endParaRPr lang="fr-FR" sz="16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
        <p:nvSpPr>
          <p:cNvPr id="10" name="ZoneTexte 9"/>
          <p:cNvSpPr txBox="1"/>
          <p:nvPr/>
        </p:nvSpPr>
        <p:spPr>
          <a:xfrm>
            <a:off x="0" y="5000636"/>
            <a:ext cx="4357718" cy="738664"/>
          </a:xfrm>
          <a:prstGeom prst="rect">
            <a:avLst/>
          </a:prstGeom>
          <a:noFill/>
        </p:spPr>
        <p:txBody>
          <a:bodyPr wrap="square" rtlCol="0">
            <a:spAutoFit/>
          </a:bodyPr>
          <a:lstStyle/>
          <a:p>
            <a:r>
              <a:rPr lang="fr-FR" sz="1400" b="1" dirty="0" smtClean="0"/>
              <a:t>Préparé par : </a:t>
            </a:r>
          </a:p>
          <a:p>
            <a:r>
              <a:rPr lang="fr-FR" sz="1400" b="1" dirty="0"/>
              <a:t> </a:t>
            </a:r>
            <a:r>
              <a:rPr lang="fr-FR" sz="1400" b="1" dirty="0" smtClean="0"/>
              <a:t>                         AARDI EL </a:t>
            </a:r>
            <a:r>
              <a:rPr lang="fr-FR" sz="1400" b="1" dirty="0" err="1" smtClean="0"/>
              <a:t>houssaine</a:t>
            </a:r>
            <a:r>
              <a:rPr lang="fr-FR" sz="1400" b="1" dirty="0" smtClean="0"/>
              <a:t> </a:t>
            </a:r>
          </a:p>
          <a:p>
            <a:r>
              <a:rPr lang="fr-FR" sz="1400" b="1" dirty="0" smtClean="0"/>
              <a:t>                          BOURASSI Moussa </a:t>
            </a:r>
            <a:endParaRPr lang="fr-FR" sz="1400" b="1" dirty="0"/>
          </a:p>
        </p:txBody>
      </p:sp>
      <p:sp>
        <p:nvSpPr>
          <p:cNvPr id="11" name="ZoneTexte 10"/>
          <p:cNvSpPr txBox="1"/>
          <p:nvPr/>
        </p:nvSpPr>
        <p:spPr>
          <a:xfrm>
            <a:off x="5072066" y="4929198"/>
            <a:ext cx="3357586" cy="307777"/>
          </a:xfrm>
          <a:prstGeom prst="rect">
            <a:avLst/>
          </a:prstGeom>
          <a:noFill/>
        </p:spPr>
        <p:txBody>
          <a:bodyPr wrap="square" rtlCol="0">
            <a:spAutoFit/>
          </a:bodyPr>
          <a:lstStyle/>
          <a:p>
            <a:r>
              <a:rPr lang="fr-FR" sz="1400" b="1" dirty="0" smtClean="0"/>
              <a:t>Sous la direction de :     M AMAZYAN </a:t>
            </a:r>
            <a:endParaRPr lang="fr-FR" sz="1400" b="1" dirty="0"/>
          </a:p>
        </p:txBody>
      </p:sp>
      <p:sp>
        <p:nvSpPr>
          <p:cNvPr id="12" name="ZoneTexte 11"/>
          <p:cNvSpPr txBox="1"/>
          <p:nvPr/>
        </p:nvSpPr>
        <p:spPr>
          <a:xfrm>
            <a:off x="4000496" y="6286520"/>
            <a:ext cx="3357586" cy="307777"/>
          </a:xfrm>
          <a:prstGeom prst="rect">
            <a:avLst/>
          </a:prstGeom>
          <a:noFill/>
        </p:spPr>
        <p:txBody>
          <a:bodyPr wrap="square" rtlCol="0">
            <a:spAutoFit/>
          </a:bodyPr>
          <a:lstStyle/>
          <a:p>
            <a:r>
              <a:rPr lang="fr-FR" sz="1400" b="1" dirty="0" smtClean="0"/>
              <a:t>Année universitaire  :  2010 / 2011</a:t>
            </a:r>
            <a:endParaRPr lang="fr-FR" sz="1400" b="1" dirty="0"/>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p:cNvSpPr>
            <a:spLocks noGrp="1"/>
          </p:cNvSpPr>
          <p:nvPr>
            <p:ph type="title"/>
          </p:nvPr>
        </p:nvSpPr>
        <p:spPr>
          <a:xfrm>
            <a:off x="3286116" y="2214554"/>
            <a:ext cx="2714644" cy="1857380"/>
          </a:xfrm>
        </p:spPr>
        <p:txBody>
          <a:bodyPr/>
          <a:lstStyle/>
          <a:p>
            <a:r>
              <a:rPr lang="fr-FR" sz="9600"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EPS</a:t>
            </a:r>
            <a:endParaRPr lang="fr-FR" sz="9600"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p:txBody>
          <a:bodyPr/>
          <a:lstStyle/>
          <a:p>
            <a:r>
              <a:rPr lang="fr-FR" dirty="0" smtClean="0">
                <a:latin typeface="Times New Roman" pitchFamily="18" charset="0"/>
                <a:cs typeface="Times New Roman" pitchFamily="18" charset="0"/>
              </a:rPr>
              <a:t>L’EPS est une matière d’enseignement faisant partie du système éducatif, et intégrée dans tout les niveaux scolaire. Elle contribue, par la pratique des activités physiques et sportives, au développement des capacités chez l’élève, ainsi l’acquisition des habiletés motrices et des connaissances, en vue de lui inculquer des valeurs relatives à la santé et la qualité de vie, et lui permettre d’agir dans l’environnement</a:t>
            </a:r>
            <a:r>
              <a:rPr lang="fr-FR" dirty="0" smtClean="0"/>
              <a:t>.</a:t>
            </a:r>
          </a:p>
          <a:p>
            <a:endParaRPr lang="fr-FR"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p:cNvSpPr>
            <a:spLocks noGrp="1"/>
          </p:cNvSpPr>
          <p:nvPr>
            <p:ph type="title"/>
          </p:nvPr>
        </p:nvSpPr>
        <p:spPr>
          <a:xfrm>
            <a:off x="2285984" y="2714620"/>
            <a:ext cx="5429288" cy="1143000"/>
          </a:xfrm>
        </p:spPr>
        <p:txBody>
          <a:bodyPr>
            <a:normAutofit/>
          </a:bodyPr>
          <a:lstStyle/>
          <a:p>
            <a:r>
              <a:rPr lang="fr-FR" sz="6000"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Compétence </a:t>
            </a:r>
            <a:endParaRPr lang="fr-FR" sz="6000"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428596" y="1071546"/>
            <a:ext cx="8229600" cy="4525963"/>
          </a:xfrm>
        </p:spPr>
        <p:txBody>
          <a:bodyPr>
            <a:normAutofit lnSpcReduction="10000"/>
          </a:bodyPr>
          <a:lstStyle/>
          <a:p>
            <a:r>
              <a:rPr lang="fr-FR" sz="3600" u="sng" dirty="0" smtClean="0">
                <a:solidFill>
                  <a:srgbClr val="00B050"/>
                </a:solidFill>
                <a:latin typeface="Times New Roman" pitchFamily="18" charset="0"/>
                <a:cs typeface="Times New Roman" pitchFamily="18" charset="0"/>
              </a:rPr>
              <a:t>Selon les orientations pédagogiques</a:t>
            </a:r>
            <a:endParaRPr lang="fr-FR" sz="4800" b="1" dirty="0" smtClean="0"/>
          </a:p>
          <a:p>
            <a:pPr>
              <a:buNone/>
            </a:pPr>
            <a:endParaRPr lang="fr-FR" sz="4800" b="1" dirty="0" smtClean="0"/>
          </a:p>
          <a:p>
            <a:pPr>
              <a:buNone/>
            </a:pPr>
            <a:endParaRPr lang="fr-FR" sz="4800" b="1" dirty="0" smtClean="0"/>
          </a:p>
          <a:p>
            <a:pPr algn="just"/>
            <a:r>
              <a:rPr lang="fr-FR" dirty="0" smtClean="0">
                <a:latin typeface="Times New Roman" pitchFamily="18" charset="0"/>
                <a:cs typeface="Times New Roman" pitchFamily="18" charset="0"/>
              </a:rPr>
              <a:t>« un système de connaissances conceptuelles et de connaissances procédurales, et comportementales, organisés en schémas opératoires et qui permettent, à l’intérieur d’une famille de situations, l’identification d’une tache-problème et sa résolution par une action efficace.</a:t>
            </a:r>
          </a:p>
          <a:p>
            <a:pPr>
              <a:buNone/>
            </a:pPr>
            <a:endParaRPr lang="fr-FR" b="1" dirty="0" smtClean="0">
              <a:latin typeface="Arial Narrow" pitchFamily="34" charset="0"/>
            </a:endParaRPr>
          </a:p>
          <a:p>
            <a:endParaRPr lang="fr-FR"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wipe(down)">
                                      <p:cBhvr>
                                        <p:cTn id="1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p:cNvSpPr>
            <a:spLocks noGrp="1"/>
          </p:cNvSpPr>
          <p:nvPr>
            <p:ph type="title"/>
          </p:nvPr>
        </p:nvSpPr>
        <p:spPr>
          <a:xfrm>
            <a:off x="142812" y="2357430"/>
            <a:ext cx="9001188" cy="1143000"/>
          </a:xfrm>
        </p:spPr>
        <p:txBody>
          <a:bodyPr>
            <a:noAutofit/>
          </a:bodyPr>
          <a:lstStyle/>
          <a:p>
            <a:r>
              <a:rPr lang="fr-FR" sz="6000"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Finalités  éducatives</a:t>
            </a:r>
            <a:endParaRPr lang="fr-FR" sz="6000"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428596" y="642918"/>
            <a:ext cx="8229600" cy="5072098"/>
          </a:xfrm>
        </p:spPr>
        <p:txBody>
          <a:bodyPr>
            <a:normAutofit fontScale="92500" lnSpcReduction="10000"/>
          </a:bodyPr>
          <a:lstStyle/>
          <a:p>
            <a:pPr lvl="1" algn="just">
              <a:buFont typeface="Calibri" pitchFamily="34" charset="0"/>
              <a:buAutoNum type="arabicParenR"/>
              <a:tabLst>
                <a:tab pos="914400" algn="l"/>
              </a:tabLst>
            </a:pPr>
            <a:r>
              <a:rPr lang="fr-FR" dirty="0" smtClean="0">
                <a:latin typeface="Times New Roman" pitchFamily="18" charset="0"/>
                <a:cs typeface="Times New Roman" pitchFamily="18" charset="0"/>
              </a:rPr>
              <a:t>Enraciner l’identité culturelle marocaine.</a:t>
            </a:r>
          </a:p>
          <a:p>
            <a:pPr lvl="1" algn="just">
              <a:buFont typeface="Calibri" pitchFamily="34" charset="0"/>
              <a:buAutoNum type="arabicParenR"/>
              <a:tabLst>
                <a:tab pos="914400" algn="l"/>
              </a:tabLst>
            </a:pPr>
            <a:r>
              <a:rPr lang="fr-FR" dirty="0" smtClean="0">
                <a:latin typeface="Times New Roman" pitchFamily="18" charset="0"/>
                <a:cs typeface="Times New Roman" pitchFamily="18" charset="0"/>
              </a:rPr>
              <a:t>L’ouverture sur les L’ouverture sur les acquis et réalisations, culturelles contemporaines (universelles).</a:t>
            </a:r>
          </a:p>
          <a:p>
            <a:pPr lvl="1" algn="just">
              <a:buFont typeface="Calibri" pitchFamily="34" charset="0"/>
              <a:buAutoNum type="arabicParenR"/>
              <a:tabLst>
                <a:tab pos="914400" algn="l"/>
              </a:tabLst>
            </a:pPr>
            <a:r>
              <a:rPr lang="fr-FR" dirty="0" smtClean="0">
                <a:latin typeface="Times New Roman" pitchFamily="18" charset="0"/>
                <a:cs typeface="Times New Roman" pitchFamily="18" charset="0"/>
              </a:rPr>
              <a:t>Enraciner le sentiment du patriotisme. </a:t>
            </a:r>
          </a:p>
          <a:p>
            <a:pPr lvl="1" algn="just">
              <a:buFont typeface="Calibri" pitchFamily="34" charset="0"/>
              <a:buAutoNum type="arabicParenR"/>
              <a:tabLst>
                <a:tab pos="914400" algn="l"/>
              </a:tabLst>
            </a:pPr>
            <a:r>
              <a:rPr lang="fr-FR" dirty="0" smtClean="0">
                <a:latin typeface="Times New Roman" pitchFamily="18" charset="0"/>
                <a:cs typeface="Times New Roman" pitchFamily="18" charset="0"/>
              </a:rPr>
              <a:t>Développer la patience au savoir, à la recherche et à la découverte.</a:t>
            </a:r>
          </a:p>
          <a:p>
            <a:pPr lvl="1" algn="just">
              <a:buFont typeface="Calibri" pitchFamily="34" charset="0"/>
              <a:buAutoNum type="arabicParenR"/>
              <a:tabLst>
                <a:tab pos="914400" algn="l"/>
              </a:tabLst>
            </a:pPr>
            <a:r>
              <a:rPr lang="fr-FR" dirty="0" smtClean="0">
                <a:latin typeface="Times New Roman" pitchFamily="18" charset="0"/>
                <a:cs typeface="Times New Roman" pitchFamily="18" charset="0"/>
              </a:rPr>
              <a:t>La participation à l’évolution technologique.</a:t>
            </a:r>
          </a:p>
          <a:p>
            <a:pPr lvl="1" algn="just">
              <a:buFont typeface="Calibri" pitchFamily="34" charset="0"/>
              <a:buAutoNum type="arabicParenR"/>
              <a:tabLst>
                <a:tab pos="914400" algn="l"/>
              </a:tabLst>
            </a:pPr>
            <a:r>
              <a:rPr lang="fr-FR" dirty="0" smtClean="0">
                <a:latin typeface="Times New Roman" pitchFamily="18" charset="0"/>
                <a:cs typeface="Times New Roman" pitchFamily="18" charset="0"/>
              </a:rPr>
              <a:t>Développer la conscience des droits et des obligations.</a:t>
            </a:r>
          </a:p>
          <a:p>
            <a:pPr lvl="1" algn="just">
              <a:buFont typeface="Calibri" pitchFamily="34" charset="0"/>
              <a:buAutoNum type="arabicParenR"/>
              <a:tabLst>
                <a:tab pos="914400" algn="l"/>
              </a:tabLst>
            </a:pPr>
            <a:r>
              <a:rPr lang="fr-FR" dirty="0" smtClean="0">
                <a:latin typeface="Times New Roman" pitchFamily="18" charset="0"/>
                <a:cs typeface="Times New Roman" pitchFamily="18" charset="0"/>
              </a:rPr>
              <a:t>Education a la citoyenneté et la pratique de la démocratie.</a:t>
            </a:r>
          </a:p>
          <a:p>
            <a:pPr lvl="1" algn="just">
              <a:buFont typeface="Calibri" pitchFamily="34" charset="0"/>
              <a:buAutoNum type="arabicParenR"/>
              <a:tabLst>
                <a:tab pos="914400" algn="l"/>
              </a:tabLst>
            </a:pPr>
            <a:r>
              <a:rPr lang="fr-FR" dirty="0" smtClean="0">
                <a:latin typeface="Times New Roman" pitchFamily="18" charset="0"/>
                <a:cs typeface="Times New Roman" pitchFamily="18" charset="0"/>
              </a:rPr>
              <a:t>Avoir l’esprit de la tolérance et l’acceptation des différences.</a:t>
            </a:r>
          </a:p>
          <a:p>
            <a:pPr lvl="1" algn="just">
              <a:buFont typeface="Calibri" pitchFamily="34" charset="0"/>
              <a:buAutoNum type="arabicParenR"/>
              <a:tabLst>
                <a:tab pos="914400" algn="l"/>
              </a:tabLst>
            </a:pPr>
            <a:r>
              <a:rPr lang="fr-FR" dirty="0" smtClean="0">
                <a:latin typeface="Times New Roman" pitchFamily="18" charset="0"/>
                <a:cs typeface="Times New Roman" pitchFamily="18" charset="0"/>
              </a:rPr>
              <a:t>Enraciner des valeurs culturelles et modernes.</a:t>
            </a:r>
          </a:p>
          <a:p>
            <a:pPr lvl="1" algn="just">
              <a:buFont typeface="Calibri" pitchFamily="34" charset="0"/>
              <a:buAutoNum type="arabicParenR"/>
              <a:tabLst>
                <a:tab pos="914400" algn="l"/>
              </a:tabLst>
            </a:pPr>
            <a:r>
              <a:rPr lang="fr-FR" dirty="0" smtClean="0">
                <a:latin typeface="Times New Roman" pitchFamily="18" charset="0"/>
                <a:cs typeface="Times New Roman" pitchFamily="18" charset="0"/>
              </a:rPr>
              <a:t>Arriver à communiquer.</a:t>
            </a:r>
          </a:p>
          <a:p>
            <a:pPr lvl="1" algn="just">
              <a:buFont typeface="Calibri" pitchFamily="34" charset="0"/>
              <a:buAutoNum type="arabicParenR"/>
              <a:tabLst>
                <a:tab pos="914400" algn="l"/>
              </a:tabLst>
            </a:pPr>
            <a:r>
              <a:rPr lang="fr-FR" dirty="0" smtClean="0">
                <a:latin typeface="Times New Roman" pitchFamily="18" charset="0"/>
                <a:cs typeface="Times New Roman" pitchFamily="18" charset="0"/>
              </a:rPr>
              <a:t>L’ouverture sur la formation professionnelle permanente.</a:t>
            </a:r>
          </a:p>
          <a:p>
            <a:pPr lvl="1" algn="just">
              <a:buFont typeface="Calibri" pitchFamily="34" charset="0"/>
              <a:buAutoNum type="arabicParenR"/>
              <a:tabLst>
                <a:tab pos="914400" algn="l"/>
              </a:tabLst>
            </a:pPr>
            <a:r>
              <a:rPr lang="fr-FR" dirty="0" smtClean="0">
                <a:latin typeface="Times New Roman" pitchFamily="18" charset="0"/>
                <a:cs typeface="Times New Roman" pitchFamily="18" charset="0"/>
              </a:rPr>
              <a:t>Acquisition du goût artistique, et l’autoformation dans les domaines des arts et des techniques.</a:t>
            </a:r>
          </a:p>
          <a:p>
            <a:pPr lvl="1" algn="just">
              <a:buFont typeface="Calibri" pitchFamily="34" charset="0"/>
              <a:buAutoNum type="arabicParenR"/>
              <a:tabLst>
                <a:tab pos="914400" algn="l"/>
              </a:tabLst>
            </a:pPr>
            <a:r>
              <a:rPr lang="fr-FR" dirty="0" smtClean="0">
                <a:latin typeface="Times New Roman" pitchFamily="18" charset="0"/>
                <a:cs typeface="Times New Roman" pitchFamily="18" charset="0"/>
              </a:rPr>
              <a:t>Acquisition des capacités</a:t>
            </a:r>
            <a:endParaRPr lang="fr-FR"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2000"/>
                                        <p:tgtEl>
                                          <p:spTgt spid="3">
                                            <p:txEl>
                                              <p:pRg st="1" end="1"/>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2000"/>
                                        <p:tgtEl>
                                          <p:spTgt spid="3">
                                            <p:txEl>
                                              <p:pRg st="2" end="2"/>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fade">
                                      <p:cBhvr>
                                        <p:cTn id="16" dur="2000"/>
                                        <p:tgtEl>
                                          <p:spTgt spid="3">
                                            <p:txEl>
                                              <p:pRg st="3" end="3"/>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fade">
                                      <p:cBhvr>
                                        <p:cTn id="19" dur="2000"/>
                                        <p:tgtEl>
                                          <p:spTgt spid="3">
                                            <p:txEl>
                                              <p:pRg st="4" end="4"/>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fade">
                                      <p:cBhvr>
                                        <p:cTn id="22" dur="2000"/>
                                        <p:tgtEl>
                                          <p:spTgt spid="3">
                                            <p:txEl>
                                              <p:pRg st="5" end="5"/>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animEffect transition="in" filter="fade">
                                      <p:cBhvr>
                                        <p:cTn id="25" dur="2000"/>
                                        <p:tgtEl>
                                          <p:spTgt spid="3">
                                            <p:txEl>
                                              <p:pRg st="6" end="6"/>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3">
                                            <p:txEl>
                                              <p:pRg st="7" end="7"/>
                                            </p:txEl>
                                          </p:spTgt>
                                        </p:tgtEl>
                                        <p:attrNameLst>
                                          <p:attrName>style.visibility</p:attrName>
                                        </p:attrNameLst>
                                      </p:cBhvr>
                                      <p:to>
                                        <p:strVal val="visible"/>
                                      </p:to>
                                    </p:set>
                                    <p:animEffect transition="in" filter="fade">
                                      <p:cBhvr>
                                        <p:cTn id="28" dur="2000"/>
                                        <p:tgtEl>
                                          <p:spTgt spid="3">
                                            <p:txEl>
                                              <p:pRg st="7" end="7"/>
                                            </p:txEl>
                                          </p:spTgt>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3">
                                            <p:txEl>
                                              <p:pRg st="8" end="8"/>
                                            </p:txEl>
                                          </p:spTgt>
                                        </p:tgtEl>
                                        <p:attrNameLst>
                                          <p:attrName>style.visibility</p:attrName>
                                        </p:attrNameLst>
                                      </p:cBhvr>
                                      <p:to>
                                        <p:strVal val="visible"/>
                                      </p:to>
                                    </p:set>
                                    <p:animEffect transition="in" filter="fade">
                                      <p:cBhvr>
                                        <p:cTn id="31" dur="2000"/>
                                        <p:tgtEl>
                                          <p:spTgt spid="3">
                                            <p:txEl>
                                              <p:pRg st="8" end="8"/>
                                            </p:txEl>
                                          </p:spTgt>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3">
                                            <p:txEl>
                                              <p:pRg st="9" end="9"/>
                                            </p:txEl>
                                          </p:spTgt>
                                        </p:tgtEl>
                                        <p:attrNameLst>
                                          <p:attrName>style.visibility</p:attrName>
                                        </p:attrNameLst>
                                      </p:cBhvr>
                                      <p:to>
                                        <p:strVal val="visible"/>
                                      </p:to>
                                    </p:set>
                                    <p:animEffect transition="in" filter="fade">
                                      <p:cBhvr>
                                        <p:cTn id="34" dur="2000"/>
                                        <p:tgtEl>
                                          <p:spTgt spid="3">
                                            <p:txEl>
                                              <p:pRg st="9" end="9"/>
                                            </p:txEl>
                                          </p:spTgt>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3">
                                            <p:txEl>
                                              <p:pRg st="10" end="10"/>
                                            </p:txEl>
                                          </p:spTgt>
                                        </p:tgtEl>
                                        <p:attrNameLst>
                                          <p:attrName>style.visibility</p:attrName>
                                        </p:attrNameLst>
                                      </p:cBhvr>
                                      <p:to>
                                        <p:strVal val="visible"/>
                                      </p:to>
                                    </p:set>
                                    <p:animEffect transition="in" filter="fade">
                                      <p:cBhvr>
                                        <p:cTn id="37" dur="2000"/>
                                        <p:tgtEl>
                                          <p:spTgt spid="3">
                                            <p:txEl>
                                              <p:pRg st="10" end="10"/>
                                            </p:txEl>
                                          </p:spTgt>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3">
                                            <p:txEl>
                                              <p:pRg st="11" end="11"/>
                                            </p:txEl>
                                          </p:spTgt>
                                        </p:tgtEl>
                                        <p:attrNameLst>
                                          <p:attrName>style.visibility</p:attrName>
                                        </p:attrNameLst>
                                      </p:cBhvr>
                                      <p:to>
                                        <p:strVal val="visible"/>
                                      </p:to>
                                    </p:set>
                                    <p:animEffect transition="in" filter="fade">
                                      <p:cBhvr>
                                        <p:cTn id="40" dur="2000"/>
                                        <p:tgtEl>
                                          <p:spTgt spid="3">
                                            <p:txEl>
                                              <p:pRg st="11" end="11"/>
                                            </p:txEl>
                                          </p:spTgt>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3">
                                            <p:txEl>
                                              <p:pRg st="12" end="12"/>
                                            </p:txEl>
                                          </p:spTgt>
                                        </p:tgtEl>
                                        <p:attrNameLst>
                                          <p:attrName>style.visibility</p:attrName>
                                        </p:attrNameLst>
                                      </p:cBhvr>
                                      <p:to>
                                        <p:strVal val="visible"/>
                                      </p:to>
                                    </p:set>
                                    <p:animEffect transition="in" filter="fade">
                                      <p:cBhvr>
                                        <p:cTn id="43" dur="2000"/>
                                        <p:tgtEl>
                                          <p:spTgt spid="3">
                                            <p:txEl>
                                              <p:pRg st="12" end="1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p:cNvSpPr>
            <a:spLocks noGrp="1"/>
          </p:cNvSpPr>
          <p:nvPr>
            <p:ph type="title"/>
          </p:nvPr>
        </p:nvSpPr>
        <p:spPr>
          <a:xfrm>
            <a:off x="357158" y="2643182"/>
            <a:ext cx="8115328" cy="1143000"/>
          </a:xfrm>
        </p:spPr>
        <p:txBody>
          <a:bodyPr>
            <a:normAutofit/>
          </a:bodyPr>
          <a:lstStyle/>
          <a:p>
            <a:r>
              <a:rPr lang="fr-FR" sz="6000"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Objectifs  de     EPS</a:t>
            </a:r>
            <a:endParaRPr lang="fr-FR" sz="6000"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457200" y="1481329"/>
            <a:ext cx="8229600" cy="3805060"/>
          </a:xfrm>
        </p:spPr>
        <p:txBody>
          <a:bodyPr/>
          <a:lstStyle/>
          <a:p>
            <a:pPr marL="342900" lvl="1" indent="-342900">
              <a:buFont typeface="Wingdings" pitchFamily="2" charset="2"/>
              <a:buChar char="ü"/>
            </a:pPr>
            <a:r>
              <a:rPr lang="fr-FR" sz="2000" dirty="0" smtClean="0">
                <a:latin typeface="Times New Roman" pitchFamily="18" charset="0"/>
                <a:cs typeface="Times New Roman" pitchFamily="18" charset="0"/>
              </a:rPr>
              <a:t>L’acquisition des habiletés et le développement des capacités sensori-motrice.</a:t>
            </a:r>
          </a:p>
          <a:p>
            <a:pPr marL="342900" lvl="1" indent="-342900">
              <a:buFont typeface="Wingdings" pitchFamily="2" charset="2"/>
              <a:buChar char="ü"/>
            </a:pPr>
            <a:endParaRPr lang="fr-FR" sz="2000" dirty="0" smtClean="0">
              <a:latin typeface="Times New Roman" pitchFamily="18" charset="0"/>
              <a:cs typeface="Times New Roman" pitchFamily="18" charset="0"/>
            </a:endParaRPr>
          </a:p>
          <a:p>
            <a:pPr marL="342900" lvl="1" indent="-342900">
              <a:buFont typeface="Wingdings" pitchFamily="2" charset="2"/>
              <a:buChar char="ü"/>
            </a:pPr>
            <a:endParaRPr lang="fr-FR" sz="2000" dirty="0" smtClean="0">
              <a:latin typeface="Times New Roman" pitchFamily="18" charset="0"/>
              <a:cs typeface="Times New Roman" pitchFamily="18" charset="0"/>
            </a:endParaRPr>
          </a:p>
          <a:p>
            <a:pPr marL="0" lvl="1">
              <a:buFont typeface="Wingdings" pitchFamily="2" charset="2"/>
              <a:buChar char="ü"/>
            </a:pPr>
            <a:r>
              <a:rPr lang="fr-FR" sz="2000" dirty="0" smtClean="0">
                <a:latin typeface="Times New Roman" pitchFamily="18" charset="0"/>
                <a:cs typeface="Times New Roman" pitchFamily="18" charset="0"/>
              </a:rPr>
              <a:t>L’acquisition des connaissances relatives à la santé, la qualité de vie et à l’écologie.</a:t>
            </a:r>
          </a:p>
          <a:p>
            <a:pPr marL="0" lvl="1">
              <a:buFont typeface="Wingdings" pitchFamily="2" charset="2"/>
              <a:buChar char="ü"/>
            </a:pPr>
            <a:endParaRPr lang="fr-FR" sz="2000" dirty="0" smtClean="0">
              <a:latin typeface="Times New Roman" pitchFamily="18" charset="0"/>
              <a:cs typeface="Times New Roman" pitchFamily="18" charset="0"/>
            </a:endParaRPr>
          </a:p>
          <a:p>
            <a:pPr>
              <a:buFont typeface="Wingdings" pitchFamily="2" charset="2"/>
              <a:buChar char="ü"/>
            </a:pPr>
            <a:endParaRPr lang="fr-FR" dirty="0" smtClean="0"/>
          </a:p>
          <a:p>
            <a:pPr marL="0" lvl="1">
              <a:buFont typeface="Wingdings" pitchFamily="2" charset="2"/>
              <a:buChar char="ü"/>
            </a:pPr>
            <a:r>
              <a:rPr lang="fr-FR" sz="2000" dirty="0" smtClean="0">
                <a:latin typeface="Times New Roman" pitchFamily="18" charset="0"/>
                <a:cs typeface="Times New Roman" pitchFamily="18" charset="0"/>
              </a:rPr>
              <a:t>L’acquisition des attitudes relatives à l’esprit sportif, à la compétition loyale et les valeurs de l’autonomie et la responsabilité</a:t>
            </a:r>
            <a:r>
              <a:rPr lang="fr-FR" dirty="0" smtClean="0">
                <a:latin typeface="Times New Roman" pitchFamily="18" charset="0"/>
                <a:cs typeface="Times New Roman" pitchFamily="18" charset="0"/>
              </a:rPr>
              <a:t>.</a:t>
            </a:r>
          </a:p>
          <a:p>
            <a:pPr>
              <a:buFont typeface="Wingdings" pitchFamily="2" charset="2"/>
              <a:buChar char="ü"/>
            </a:pPr>
            <a:endParaRPr lang="fr-FR" dirty="0" smtClean="0"/>
          </a:p>
          <a:p>
            <a:pPr>
              <a:buFont typeface="Wingdings" pitchFamily="2" charset="2"/>
              <a:buChar char="ü"/>
            </a:pPr>
            <a:endParaRPr lang="fr-FR"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3">
                                            <p:txEl>
                                              <p:pRg st="3" end="3"/>
                                            </p:txEl>
                                          </p:spTgt>
                                        </p:tgtEl>
                                        <p:attrNameLst>
                                          <p:attrName>style.visibility</p:attrName>
                                        </p:attrNameLst>
                                      </p:cBhvr>
                                      <p:to>
                                        <p:strVal val="visible"/>
                                      </p:to>
                                    </p:set>
                                    <p:animEffect transition="in" filter="wipe(down)">
                                      <p:cBhvr>
                                        <p:cTn id="10" dur="500"/>
                                        <p:tgtEl>
                                          <p:spTgt spid="3">
                                            <p:txEl>
                                              <p:pRg st="3" end="3"/>
                                            </p:txEl>
                                          </p:spTgt>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3">
                                            <p:txEl>
                                              <p:pRg st="6" end="6"/>
                                            </p:txEl>
                                          </p:spTgt>
                                        </p:tgtEl>
                                        <p:attrNameLst>
                                          <p:attrName>style.visibility</p:attrName>
                                        </p:attrNameLst>
                                      </p:cBhvr>
                                      <p:to>
                                        <p:strVal val="visible"/>
                                      </p:to>
                                    </p:set>
                                    <p:animEffect transition="in" filter="wipe(down)">
                                      <p:cBhvr>
                                        <p:cTn id="13"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p:cNvSpPr>
            <a:spLocks noGrp="1"/>
          </p:cNvSpPr>
          <p:nvPr>
            <p:ph type="title"/>
          </p:nvPr>
        </p:nvSpPr>
        <p:spPr>
          <a:xfrm>
            <a:off x="1571604" y="214290"/>
            <a:ext cx="7229468" cy="5857916"/>
          </a:xfrm>
        </p:spPr>
        <p:txBody>
          <a:bodyPr>
            <a:noAutofit/>
          </a:bodyPr>
          <a:lstStyle/>
          <a:p>
            <a:pPr algn="ctr"/>
            <a:r>
              <a:rPr lang="fr-FR" sz="6000"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Types de :      </a:t>
            </a:r>
            <a:br>
              <a:rPr lang="fr-FR" sz="6000"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br>
            <a:r>
              <a:rPr lang="fr-FR" sz="6000"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
            </a:r>
            <a:br>
              <a:rPr lang="fr-FR" sz="6000"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br>
            <a:r>
              <a:rPr lang="fr-FR" sz="6000"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compétences</a:t>
            </a:r>
            <a:br>
              <a:rPr lang="fr-FR" sz="6000"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br>
            <a:r>
              <a:rPr lang="fr-FR" sz="6000"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  </a:t>
            </a:r>
            <a:br>
              <a:rPr lang="fr-FR" sz="6000"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br>
            <a:r>
              <a:rPr lang="fr-FR" sz="6000"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et valeurs  </a:t>
            </a:r>
            <a:endParaRPr lang="fr-FR" sz="6000"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Grp="1" noChangeAspect="1" noChangeArrowheads="1"/>
          </p:cNvPicPr>
          <p:nvPr>
            <p:ph idx="1"/>
          </p:nvPr>
        </p:nvPicPr>
        <p:blipFill>
          <a:blip r:embed="rId2"/>
          <a:stretch>
            <a:fillRect/>
          </a:stretch>
        </p:blipFill>
        <p:spPr bwMode="auto">
          <a:xfrm>
            <a:off x="1714480" y="0"/>
            <a:ext cx="7146839" cy="6007100"/>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p:txBody>
          <a:bodyPr/>
          <a:lstStyle/>
          <a:p>
            <a:pPr marL="812800" indent="-812800">
              <a:buFont typeface="Wingdings" pitchFamily="2" charset="2"/>
              <a:buChar char="Ø"/>
              <a:defRPr/>
            </a:pPr>
            <a:endParaRPr lang="fr-FR" sz="1800" dirty="0" smtClean="0"/>
          </a:p>
          <a:p>
            <a:pPr marL="812800" indent="-812800">
              <a:buFont typeface="Wingdings" pitchFamily="2" charset="2"/>
              <a:buChar char="Ø"/>
              <a:defRPr/>
            </a:pPr>
            <a:endParaRPr lang="fr-FR" sz="1800" dirty="0" smtClean="0"/>
          </a:p>
          <a:p>
            <a:pPr marL="812800" indent="-812800">
              <a:buFont typeface="Wingdings" pitchFamily="2" charset="2"/>
              <a:buChar char="Ø"/>
              <a:defRPr/>
            </a:pPr>
            <a:r>
              <a:rPr lang="fr-FR" sz="1800" dirty="0" smtClean="0"/>
              <a:t>Introduction</a:t>
            </a:r>
          </a:p>
          <a:p>
            <a:pPr marL="812800" indent="-812800">
              <a:buFont typeface="Wingdings" pitchFamily="2" charset="2"/>
              <a:buChar char="Ø"/>
              <a:defRPr/>
            </a:pPr>
            <a:endParaRPr lang="fr-FR" sz="1800" dirty="0" smtClean="0"/>
          </a:p>
          <a:p>
            <a:pPr marL="812800" indent="-812800">
              <a:buFont typeface="Wingdings" pitchFamily="2" charset="2"/>
              <a:buChar char="Ø"/>
              <a:defRPr/>
            </a:pPr>
            <a:r>
              <a:rPr lang="fr-FR" sz="1800" dirty="0" smtClean="0"/>
              <a:t>Historique </a:t>
            </a:r>
            <a:endParaRPr lang="fr-FR" sz="1800" dirty="0"/>
          </a:p>
          <a:p>
            <a:pPr marL="812800" indent="-812800">
              <a:buFont typeface="Wingdings" pitchFamily="2" charset="2"/>
              <a:buChar char="Ø"/>
              <a:defRPr/>
            </a:pPr>
            <a:endParaRPr lang="fr-FR" sz="1800" dirty="0"/>
          </a:p>
          <a:p>
            <a:pPr marL="812800" indent="-812800">
              <a:buFont typeface="Wingdings" pitchFamily="2" charset="2"/>
              <a:buChar char="Ø"/>
              <a:defRPr/>
            </a:pPr>
            <a:r>
              <a:rPr lang="fr-FR" sz="1800" dirty="0"/>
              <a:t>Cadre théorique : </a:t>
            </a:r>
          </a:p>
          <a:p>
            <a:pPr marL="812800" indent="-812800">
              <a:buFont typeface="Wingdings" pitchFamily="2" charset="2"/>
              <a:buChar char="v"/>
              <a:defRPr/>
            </a:pPr>
            <a:endParaRPr lang="fr-FR" sz="1800" dirty="0"/>
          </a:p>
          <a:p>
            <a:pPr marL="1879600" lvl="3" indent="-508000">
              <a:buClr>
                <a:schemeClr val="accent2">
                  <a:shade val="75000"/>
                </a:schemeClr>
              </a:buClr>
              <a:buFont typeface="Wingdings" pitchFamily="2" charset="2"/>
              <a:buChar char="v"/>
              <a:defRPr/>
            </a:pPr>
            <a:r>
              <a:rPr lang="fr-FR" sz="1800" dirty="0"/>
              <a:t>Définition de l’éducation physique et sportive</a:t>
            </a:r>
          </a:p>
          <a:p>
            <a:pPr marL="1879600" lvl="3" indent="-508000">
              <a:buClr>
                <a:schemeClr val="accent2">
                  <a:shade val="75000"/>
                </a:schemeClr>
              </a:buClr>
              <a:buFont typeface="Wingdings" pitchFamily="2" charset="2"/>
              <a:buChar char="v"/>
              <a:defRPr/>
            </a:pPr>
            <a:r>
              <a:rPr lang="fr-FR" sz="1800" dirty="0"/>
              <a:t>Les objectifs de l’éducation physique et sportive</a:t>
            </a:r>
          </a:p>
          <a:p>
            <a:pPr marL="1879600" lvl="3" indent="-508000">
              <a:buClr>
                <a:schemeClr val="accent2">
                  <a:shade val="75000"/>
                </a:schemeClr>
              </a:buClr>
              <a:buFont typeface="Wingdings" pitchFamily="2" charset="2"/>
              <a:buChar char="v"/>
              <a:defRPr/>
            </a:pPr>
            <a:r>
              <a:rPr lang="fr-FR" sz="1800" dirty="0"/>
              <a:t>Les caractéristiques et les besoins de l’apprenant du secondaire </a:t>
            </a:r>
            <a:r>
              <a:rPr lang="fr-FR" sz="1800" dirty="0" smtClean="0"/>
              <a:t>qualifiant</a:t>
            </a:r>
            <a:endParaRPr lang="fr-FR" sz="1800" dirty="0"/>
          </a:p>
          <a:p>
            <a:endParaRPr lang="fr-FR" dirty="0"/>
          </a:p>
        </p:txBody>
      </p:sp>
      <p:sp>
        <p:nvSpPr>
          <p:cNvPr id="2" name="Titre 1"/>
          <p:cNvSpPr>
            <a:spLocks noGrp="1"/>
          </p:cNvSpPr>
          <p:nvPr>
            <p:ph type="title"/>
          </p:nvPr>
        </p:nvSpPr>
        <p:spPr/>
        <p:txBody>
          <a:bodyPr/>
          <a:lstStyle/>
          <a:p>
            <a:r>
              <a:rPr lang="fr-FR" dirty="0" smtClean="0"/>
              <a:t>PLAN</a:t>
            </a:r>
            <a:endParaRPr lang="fr-FR"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wipe(down)">
                                      <p:cBhvr>
                                        <p:cTn id="13" dur="500"/>
                                        <p:tgtEl>
                                          <p:spTgt spid="3">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grpId="0" nodeType="clickEffect">
                                  <p:stCondLst>
                                    <p:cond delay="0"/>
                                  </p:stCondLst>
                                  <p:childTnLst>
                                    <p:set>
                                      <p:cBhvr>
                                        <p:cTn id="17" dur="1" fill="hold">
                                          <p:stCondLst>
                                            <p:cond delay="0"/>
                                          </p:stCondLst>
                                        </p:cTn>
                                        <p:tgtEl>
                                          <p:spTgt spid="3">
                                            <p:txEl>
                                              <p:pRg st="4" end="4"/>
                                            </p:txEl>
                                          </p:spTgt>
                                        </p:tgtEl>
                                        <p:attrNameLst>
                                          <p:attrName>style.visibility</p:attrName>
                                        </p:attrNameLst>
                                      </p:cBhvr>
                                      <p:to>
                                        <p:strVal val="visible"/>
                                      </p:to>
                                    </p:set>
                                    <p:animEffect transition="in" filter="wipe(down)">
                                      <p:cBhvr>
                                        <p:cTn id="18" dur="500"/>
                                        <p:tgtEl>
                                          <p:spTgt spid="3">
                                            <p:txEl>
                                              <p:pRg st="4" end="4"/>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grpId="0" nodeType="click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animEffect transition="in" filter="wipe(down)">
                                      <p:cBhvr>
                                        <p:cTn id="23" dur="500"/>
                                        <p:tgtEl>
                                          <p:spTgt spid="3">
                                            <p:txEl>
                                              <p:pRg st="6" end="6"/>
                                            </p:txEl>
                                          </p:spTgt>
                                        </p:tgtEl>
                                      </p:cBhvr>
                                    </p:animEffect>
                                  </p:childTnLst>
                                </p:cTn>
                              </p:par>
                              <p:par>
                                <p:cTn id="24" presetID="22" presetClass="entr" presetSubtype="4" fill="hold" grpId="0" nodeType="withEffect">
                                  <p:stCondLst>
                                    <p:cond delay="0"/>
                                  </p:stCondLst>
                                  <p:childTnLst>
                                    <p:set>
                                      <p:cBhvr>
                                        <p:cTn id="25" dur="1" fill="hold">
                                          <p:stCondLst>
                                            <p:cond delay="0"/>
                                          </p:stCondLst>
                                        </p:cTn>
                                        <p:tgtEl>
                                          <p:spTgt spid="3">
                                            <p:txEl>
                                              <p:pRg st="8" end="8"/>
                                            </p:txEl>
                                          </p:spTgt>
                                        </p:tgtEl>
                                        <p:attrNameLst>
                                          <p:attrName>style.visibility</p:attrName>
                                        </p:attrNameLst>
                                      </p:cBhvr>
                                      <p:to>
                                        <p:strVal val="visible"/>
                                      </p:to>
                                    </p:set>
                                    <p:animEffect transition="in" filter="wipe(down)">
                                      <p:cBhvr>
                                        <p:cTn id="26" dur="500"/>
                                        <p:tgtEl>
                                          <p:spTgt spid="3">
                                            <p:txEl>
                                              <p:pRg st="8" end="8"/>
                                            </p:txEl>
                                          </p:spTgt>
                                        </p:tgtEl>
                                      </p:cBhvr>
                                    </p:animEffect>
                                  </p:childTnLst>
                                </p:cTn>
                              </p:par>
                              <p:par>
                                <p:cTn id="27" presetID="22" presetClass="entr" presetSubtype="4" fill="hold" grpId="0" nodeType="withEffect">
                                  <p:stCondLst>
                                    <p:cond delay="0"/>
                                  </p:stCondLst>
                                  <p:childTnLst>
                                    <p:set>
                                      <p:cBhvr>
                                        <p:cTn id="28" dur="1" fill="hold">
                                          <p:stCondLst>
                                            <p:cond delay="0"/>
                                          </p:stCondLst>
                                        </p:cTn>
                                        <p:tgtEl>
                                          <p:spTgt spid="3">
                                            <p:txEl>
                                              <p:pRg st="9" end="9"/>
                                            </p:txEl>
                                          </p:spTgt>
                                        </p:tgtEl>
                                        <p:attrNameLst>
                                          <p:attrName>style.visibility</p:attrName>
                                        </p:attrNameLst>
                                      </p:cBhvr>
                                      <p:to>
                                        <p:strVal val="visible"/>
                                      </p:to>
                                    </p:set>
                                    <p:animEffect transition="in" filter="wipe(down)">
                                      <p:cBhvr>
                                        <p:cTn id="29" dur="500"/>
                                        <p:tgtEl>
                                          <p:spTgt spid="3">
                                            <p:txEl>
                                              <p:pRg st="9" end="9"/>
                                            </p:txEl>
                                          </p:spTgt>
                                        </p:tgtEl>
                                      </p:cBhvr>
                                    </p:animEffect>
                                  </p:childTnLst>
                                </p:cTn>
                              </p:par>
                              <p:par>
                                <p:cTn id="30" presetID="22" presetClass="entr" presetSubtype="4" fill="hold" grpId="0" nodeType="withEffect">
                                  <p:stCondLst>
                                    <p:cond delay="0"/>
                                  </p:stCondLst>
                                  <p:childTnLst>
                                    <p:set>
                                      <p:cBhvr>
                                        <p:cTn id="31" dur="1" fill="hold">
                                          <p:stCondLst>
                                            <p:cond delay="0"/>
                                          </p:stCondLst>
                                        </p:cTn>
                                        <p:tgtEl>
                                          <p:spTgt spid="3">
                                            <p:txEl>
                                              <p:pRg st="10" end="10"/>
                                            </p:txEl>
                                          </p:spTgt>
                                        </p:tgtEl>
                                        <p:attrNameLst>
                                          <p:attrName>style.visibility</p:attrName>
                                        </p:attrNameLst>
                                      </p:cBhvr>
                                      <p:to>
                                        <p:strVal val="visible"/>
                                      </p:to>
                                    </p:set>
                                    <p:animEffect transition="in" filter="wipe(down)">
                                      <p:cBhvr>
                                        <p:cTn id="32" dur="500"/>
                                        <p:tgtEl>
                                          <p:spTgt spid="3">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p:cNvSpPr>
            <a:spLocks noGrp="1"/>
          </p:cNvSpPr>
          <p:nvPr>
            <p:ph type="title"/>
          </p:nvPr>
        </p:nvSpPr>
        <p:spPr>
          <a:xfrm>
            <a:off x="0" y="1928802"/>
            <a:ext cx="9144000" cy="2000256"/>
          </a:xfrm>
        </p:spPr>
        <p:txBody>
          <a:bodyPr>
            <a:normAutofit fontScale="90000"/>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r>
              <a:rPr lang="fr-FR" sz="4400"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          les caractéristiques </a:t>
            </a:r>
            <a:br>
              <a:rPr lang="fr-FR" sz="4400"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br>
            <a:r>
              <a:rPr lang="fr-FR" sz="4400"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
            </a:r>
            <a:br>
              <a:rPr lang="fr-FR" sz="4400"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br>
            <a:r>
              <a:rPr lang="fr-FR" sz="4400"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et les besoins de l’élève lycéen</a:t>
            </a:r>
            <a:endParaRPr lang="fr-FR"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0" y="1481328"/>
            <a:ext cx="8929718" cy="4525963"/>
          </a:xfrm>
        </p:spPr>
        <p:txBody>
          <a:bodyPr>
            <a:normAutofit/>
          </a:bodyPr>
          <a:lstStyle/>
          <a:p>
            <a:pPr>
              <a:buNone/>
            </a:pPr>
            <a:r>
              <a:rPr lang="fr-FR" dirty="0" smtClean="0"/>
              <a:t>L’élève dans cette période de croissance (15-18) a besoin de : </a:t>
            </a:r>
          </a:p>
          <a:p>
            <a:pPr>
              <a:buNone/>
            </a:pPr>
            <a:endParaRPr lang="fr-FR" dirty="0" smtClean="0"/>
          </a:p>
          <a:p>
            <a:pPr lvl="2">
              <a:buFont typeface="Wingdings" pitchFamily="2" charset="2"/>
              <a:buChar char="ü"/>
            </a:pPr>
            <a:r>
              <a:rPr lang="fr-FR" dirty="0" smtClean="0"/>
              <a:t>Etablir des relations sociales.</a:t>
            </a:r>
          </a:p>
          <a:p>
            <a:pPr lvl="2">
              <a:buFont typeface="Wingdings" pitchFamily="2" charset="2"/>
              <a:buChar char="ü"/>
            </a:pPr>
            <a:r>
              <a:rPr lang="fr-FR" dirty="0" smtClean="0"/>
              <a:t>Savoir gérer son effort physique</a:t>
            </a:r>
          </a:p>
          <a:p>
            <a:pPr lvl="2">
              <a:buFont typeface="Wingdings" pitchFamily="2" charset="2"/>
              <a:buChar char="ü"/>
            </a:pPr>
            <a:r>
              <a:rPr lang="fr-FR" dirty="0" smtClean="0"/>
              <a:t>La pratique libre et dynamique </a:t>
            </a:r>
          </a:p>
          <a:p>
            <a:pPr lvl="2">
              <a:buFont typeface="Wingdings" pitchFamily="2" charset="2"/>
              <a:buChar char="ü"/>
            </a:pPr>
            <a:r>
              <a:rPr lang="fr-FR" dirty="0" smtClean="0"/>
              <a:t>Se spécialiser dans la pratique physique</a:t>
            </a:r>
          </a:p>
          <a:p>
            <a:pPr lvl="2">
              <a:buFont typeface="Wingdings" pitchFamily="2" charset="2"/>
              <a:buChar char="ü"/>
            </a:pPr>
            <a:r>
              <a:rPr lang="fr-FR" dirty="0" smtClean="0"/>
              <a:t>Savoir observer et évaluer.</a:t>
            </a:r>
          </a:p>
          <a:p>
            <a:pPr lvl="2">
              <a:buFont typeface="Wingdings" pitchFamily="2" charset="2"/>
              <a:buChar char="ü"/>
            </a:pPr>
            <a:r>
              <a:rPr lang="fr-FR" dirty="0" smtClean="0"/>
              <a:t>Savoir les règles et les performances sportives.</a:t>
            </a:r>
          </a:p>
          <a:p>
            <a:endParaRPr lang="fr-FR"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3">
                                            <p:txEl>
                                              <p:pRg st="2" end="2"/>
                                            </p:txEl>
                                          </p:spTgt>
                                        </p:tgtEl>
                                        <p:attrNameLst>
                                          <p:attrName>style.visibility</p:attrName>
                                        </p:attrNameLst>
                                      </p:cBhvr>
                                      <p:to>
                                        <p:strVal val="visible"/>
                                      </p:to>
                                    </p:set>
                                    <p:animEffect transition="in" filter="wipe(down)">
                                      <p:cBhvr>
                                        <p:cTn id="10" dur="500"/>
                                        <p:tgtEl>
                                          <p:spTgt spid="3">
                                            <p:txEl>
                                              <p:pRg st="2" end="2"/>
                                            </p:txEl>
                                          </p:spTgt>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Effect transition="in" filter="wipe(down)">
                                      <p:cBhvr>
                                        <p:cTn id="13" dur="500"/>
                                        <p:tgtEl>
                                          <p:spTgt spid="3">
                                            <p:txEl>
                                              <p:pRg st="3" end="3"/>
                                            </p:txEl>
                                          </p:spTgt>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3">
                                            <p:txEl>
                                              <p:pRg st="4" end="4"/>
                                            </p:txEl>
                                          </p:spTgt>
                                        </p:tgtEl>
                                        <p:attrNameLst>
                                          <p:attrName>style.visibility</p:attrName>
                                        </p:attrNameLst>
                                      </p:cBhvr>
                                      <p:to>
                                        <p:strVal val="visible"/>
                                      </p:to>
                                    </p:set>
                                    <p:animEffect transition="in" filter="wipe(down)">
                                      <p:cBhvr>
                                        <p:cTn id="16" dur="500"/>
                                        <p:tgtEl>
                                          <p:spTgt spid="3">
                                            <p:txEl>
                                              <p:pRg st="4" end="4"/>
                                            </p:txEl>
                                          </p:spTgt>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animEffect transition="in" filter="wipe(down)">
                                      <p:cBhvr>
                                        <p:cTn id="19" dur="500"/>
                                        <p:tgtEl>
                                          <p:spTgt spid="3">
                                            <p:txEl>
                                              <p:pRg st="5" end="5"/>
                                            </p:txEl>
                                          </p:spTgt>
                                        </p:tgtEl>
                                      </p:cBhvr>
                                    </p:animEffect>
                                  </p:childTnLst>
                                </p:cTn>
                              </p:par>
                              <p:par>
                                <p:cTn id="20" presetID="22" presetClass="entr" presetSubtype="4" fill="hold" grpId="0" nodeType="withEffect">
                                  <p:stCondLst>
                                    <p:cond delay="0"/>
                                  </p:stCondLst>
                                  <p:childTnLst>
                                    <p:set>
                                      <p:cBhvr>
                                        <p:cTn id="21" dur="1" fill="hold">
                                          <p:stCondLst>
                                            <p:cond delay="0"/>
                                          </p:stCondLst>
                                        </p:cTn>
                                        <p:tgtEl>
                                          <p:spTgt spid="3">
                                            <p:txEl>
                                              <p:pRg st="6" end="6"/>
                                            </p:txEl>
                                          </p:spTgt>
                                        </p:tgtEl>
                                        <p:attrNameLst>
                                          <p:attrName>style.visibility</p:attrName>
                                        </p:attrNameLst>
                                      </p:cBhvr>
                                      <p:to>
                                        <p:strVal val="visible"/>
                                      </p:to>
                                    </p:set>
                                    <p:animEffect transition="in" filter="wipe(down)">
                                      <p:cBhvr>
                                        <p:cTn id="22" dur="500"/>
                                        <p:tgtEl>
                                          <p:spTgt spid="3">
                                            <p:txEl>
                                              <p:pRg st="6" end="6"/>
                                            </p:txEl>
                                          </p:spTgt>
                                        </p:tgtEl>
                                      </p:cBhvr>
                                    </p:animEffect>
                                  </p:childTnLst>
                                </p:cTn>
                              </p:par>
                              <p:par>
                                <p:cTn id="23" presetID="22" presetClass="entr" presetSubtype="4" fill="hold" grpId="0" nodeType="withEffect">
                                  <p:stCondLst>
                                    <p:cond delay="0"/>
                                  </p:stCondLst>
                                  <p:childTnLst>
                                    <p:set>
                                      <p:cBhvr>
                                        <p:cTn id="24" dur="1" fill="hold">
                                          <p:stCondLst>
                                            <p:cond delay="0"/>
                                          </p:stCondLst>
                                        </p:cTn>
                                        <p:tgtEl>
                                          <p:spTgt spid="3">
                                            <p:txEl>
                                              <p:pRg st="7" end="7"/>
                                            </p:txEl>
                                          </p:spTgt>
                                        </p:tgtEl>
                                        <p:attrNameLst>
                                          <p:attrName>style.visibility</p:attrName>
                                        </p:attrNameLst>
                                      </p:cBhvr>
                                      <p:to>
                                        <p:strVal val="visible"/>
                                      </p:to>
                                    </p:set>
                                    <p:animEffect transition="in" filter="wipe(down)">
                                      <p:cBhvr>
                                        <p:cTn id="25"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p:cNvSpPr>
            <a:spLocks noGrp="1"/>
          </p:cNvSpPr>
          <p:nvPr>
            <p:ph type="title"/>
          </p:nvPr>
        </p:nvSpPr>
        <p:spPr>
          <a:xfrm>
            <a:off x="714348" y="1071546"/>
            <a:ext cx="8229600" cy="4500594"/>
          </a:xfrm>
        </p:spPr>
        <p:txBody>
          <a:bodyPr>
            <a:norm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r>
              <a:rPr lang="fr-FR" sz="4400"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   Les modules et les </a:t>
            </a:r>
            <a:br>
              <a:rPr lang="fr-FR" sz="4400"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br>
            <a:r>
              <a:rPr lang="fr-FR" sz="4400"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
            </a:r>
            <a:br>
              <a:rPr lang="fr-FR" sz="4400"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br>
            <a:r>
              <a:rPr lang="fr-FR" sz="4400"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compétences selon les</a:t>
            </a:r>
            <a:br>
              <a:rPr lang="fr-FR" sz="4400"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br>
            <a:r>
              <a:rPr lang="fr-FR" sz="4400"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  </a:t>
            </a:r>
            <a:br>
              <a:rPr lang="fr-FR" sz="4400"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br>
            <a:r>
              <a:rPr lang="fr-FR" sz="4400"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   niveaux scolaires</a:t>
            </a:r>
            <a:br>
              <a:rPr lang="fr-FR" sz="4400"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br>
            <a:endParaRPr lang="fr-FR"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500034" y="500042"/>
            <a:ext cx="8229600" cy="5857916"/>
          </a:xfrm>
        </p:spPr>
        <p:txBody>
          <a:bodyPr>
            <a:normAutofit lnSpcReduction="10000"/>
          </a:bodyPr>
          <a:lstStyle/>
          <a:p>
            <a:pPr algn="ctr">
              <a:buNone/>
            </a:pPr>
            <a:r>
              <a:rPr lang="fr-FR" sz="2000" b="1" u="sng" dirty="0" smtClean="0">
                <a:solidFill>
                  <a:srgbClr val="FF0000"/>
                </a:solidFill>
              </a:rPr>
              <a:t>Module 1 </a:t>
            </a:r>
          </a:p>
          <a:p>
            <a:pPr algn="ctr"/>
            <a:r>
              <a:rPr lang="fr-FR" sz="2000" dirty="0" smtClean="0">
                <a:solidFill>
                  <a:srgbClr val="FF0000"/>
                </a:solidFill>
              </a:rPr>
              <a:t>L’équilibre moteur et l’intégration par le sport</a:t>
            </a:r>
          </a:p>
          <a:p>
            <a:pPr algn="ctr">
              <a:buNone/>
            </a:pPr>
            <a:endParaRPr lang="fr-FR" sz="2000" dirty="0" smtClean="0">
              <a:solidFill>
                <a:srgbClr val="FF0000"/>
              </a:solidFill>
            </a:endParaRPr>
          </a:p>
          <a:p>
            <a:pPr algn="ctr">
              <a:buNone/>
            </a:pPr>
            <a:r>
              <a:rPr lang="fr-FR" sz="2000" b="1" u="sng" dirty="0" smtClean="0">
                <a:solidFill>
                  <a:srgbClr val="FF0000"/>
                </a:solidFill>
              </a:rPr>
              <a:t>Module 2 </a:t>
            </a:r>
          </a:p>
          <a:p>
            <a:pPr algn="ctr"/>
            <a:r>
              <a:rPr lang="fr-FR" sz="2000" dirty="0" smtClean="0">
                <a:solidFill>
                  <a:srgbClr val="FF0000"/>
                </a:solidFill>
              </a:rPr>
              <a:t>Gestion de l’effort physique</a:t>
            </a:r>
          </a:p>
          <a:p>
            <a:pPr algn="ctr"/>
            <a:endParaRPr lang="fr-FR" sz="2000" dirty="0" smtClean="0">
              <a:solidFill>
                <a:srgbClr val="FF0000"/>
              </a:solidFill>
            </a:endParaRPr>
          </a:p>
          <a:p>
            <a:pPr algn="ctr">
              <a:buNone/>
            </a:pPr>
            <a:r>
              <a:rPr lang="fr-FR" sz="2000" b="1" u="sng" dirty="0" smtClean="0">
                <a:solidFill>
                  <a:srgbClr val="FF0000"/>
                </a:solidFill>
              </a:rPr>
              <a:t>Module 3 </a:t>
            </a:r>
          </a:p>
          <a:p>
            <a:pPr algn="ctr"/>
            <a:r>
              <a:rPr lang="fr-FR" sz="2000" dirty="0" smtClean="0">
                <a:solidFill>
                  <a:srgbClr val="FF0000"/>
                </a:solidFill>
              </a:rPr>
              <a:t>Effort physique et performance sportive</a:t>
            </a:r>
          </a:p>
          <a:p>
            <a:pPr algn="ctr"/>
            <a:endParaRPr lang="fr-FR" sz="2000" dirty="0" smtClean="0">
              <a:solidFill>
                <a:srgbClr val="FF0000"/>
              </a:solidFill>
            </a:endParaRPr>
          </a:p>
          <a:p>
            <a:pPr algn="ctr">
              <a:buNone/>
            </a:pPr>
            <a:r>
              <a:rPr lang="fr-FR" sz="2000" b="1" u="sng" dirty="0" smtClean="0">
                <a:solidFill>
                  <a:srgbClr val="FF0000"/>
                </a:solidFill>
              </a:rPr>
              <a:t>Module 4 </a:t>
            </a:r>
          </a:p>
          <a:p>
            <a:pPr algn="ctr"/>
            <a:r>
              <a:rPr lang="fr-FR" sz="2000" dirty="0" smtClean="0">
                <a:solidFill>
                  <a:srgbClr val="FF0000"/>
                </a:solidFill>
              </a:rPr>
              <a:t>Engagement moteur et efficience sportive</a:t>
            </a:r>
          </a:p>
          <a:p>
            <a:pPr algn="ctr"/>
            <a:endParaRPr lang="fr-FR" sz="2000" dirty="0" smtClean="0">
              <a:solidFill>
                <a:srgbClr val="FF0000"/>
              </a:solidFill>
            </a:endParaRPr>
          </a:p>
          <a:p>
            <a:pPr algn="ctr">
              <a:buNone/>
            </a:pPr>
            <a:r>
              <a:rPr lang="fr-FR" sz="2000" b="1" u="sng" dirty="0" smtClean="0">
                <a:solidFill>
                  <a:srgbClr val="FF0000"/>
                </a:solidFill>
              </a:rPr>
              <a:t>Module 5</a:t>
            </a:r>
          </a:p>
          <a:p>
            <a:pPr algn="ctr"/>
            <a:r>
              <a:rPr lang="fr-FR" sz="2000" dirty="0" smtClean="0">
                <a:solidFill>
                  <a:srgbClr val="FF0000"/>
                </a:solidFill>
              </a:rPr>
              <a:t>Prise d’initiative et pratique physique responsable</a:t>
            </a:r>
          </a:p>
          <a:p>
            <a:pPr algn="ctr"/>
            <a:endParaRPr lang="fr-FR" sz="2000" dirty="0" smtClean="0">
              <a:solidFill>
                <a:srgbClr val="FF0000"/>
              </a:solidFill>
            </a:endParaRPr>
          </a:p>
          <a:p>
            <a:pPr algn="ctr">
              <a:buNone/>
            </a:pPr>
            <a:r>
              <a:rPr lang="fr-FR" sz="2000" b="1" u="sng" dirty="0" smtClean="0">
                <a:solidFill>
                  <a:srgbClr val="FF0000"/>
                </a:solidFill>
              </a:rPr>
              <a:t>Module 6</a:t>
            </a:r>
          </a:p>
          <a:p>
            <a:pPr algn="ctr"/>
            <a:r>
              <a:rPr lang="fr-FR" sz="2000" dirty="0" smtClean="0">
                <a:solidFill>
                  <a:srgbClr val="FF0000"/>
                </a:solidFill>
              </a:rPr>
              <a:t>Efficacité et créativité motrice et sportive</a:t>
            </a:r>
            <a:r>
              <a:rPr lang="fr-FR" sz="2000" dirty="0" smtClean="0"/>
              <a:t>.</a:t>
            </a:r>
          </a:p>
          <a:p>
            <a:endParaRPr lang="fr-FR" sz="2000"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2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20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fade">
                                      <p:cBhvr>
                                        <p:cTn id="22" dur="2000"/>
                                        <p:tgtEl>
                                          <p:spTgt spid="3">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animEffect transition="in" filter="fade">
                                      <p:cBhvr>
                                        <p:cTn id="27" dur="2000"/>
                                        <p:tgtEl>
                                          <p:spTgt spid="3">
                                            <p:txEl>
                                              <p:pRg st="6" end="6"/>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
                                            <p:txEl>
                                              <p:pRg st="7" end="7"/>
                                            </p:txEl>
                                          </p:spTgt>
                                        </p:tgtEl>
                                        <p:attrNameLst>
                                          <p:attrName>style.visibility</p:attrName>
                                        </p:attrNameLst>
                                      </p:cBhvr>
                                      <p:to>
                                        <p:strVal val="visible"/>
                                      </p:to>
                                    </p:set>
                                    <p:animEffect transition="in" filter="fade">
                                      <p:cBhvr>
                                        <p:cTn id="32" dur="2000"/>
                                        <p:tgtEl>
                                          <p:spTgt spid="3">
                                            <p:txEl>
                                              <p:pRg st="7" end="7"/>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3">
                                            <p:txEl>
                                              <p:pRg st="9" end="9"/>
                                            </p:txEl>
                                          </p:spTgt>
                                        </p:tgtEl>
                                        <p:attrNameLst>
                                          <p:attrName>style.visibility</p:attrName>
                                        </p:attrNameLst>
                                      </p:cBhvr>
                                      <p:to>
                                        <p:strVal val="visible"/>
                                      </p:to>
                                    </p:set>
                                    <p:animEffect transition="in" filter="fade">
                                      <p:cBhvr>
                                        <p:cTn id="37" dur="2000"/>
                                        <p:tgtEl>
                                          <p:spTgt spid="3">
                                            <p:txEl>
                                              <p:pRg st="9" end="9"/>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3">
                                            <p:txEl>
                                              <p:pRg st="10" end="10"/>
                                            </p:txEl>
                                          </p:spTgt>
                                        </p:tgtEl>
                                        <p:attrNameLst>
                                          <p:attrName>style.visibility</p:attrName>
                                        </p:attrNameLst>
                                      </p:cBhvr>
                                      <p:to>
                                        <p:strVal val="visible"/>
                                      </p:to>
                                    </p:set>
                                    <p:animEffect transition="in" filter="fade">
                                      <p:cBhvr>
                                        <p:cTn id="42" dur="2000"/>
                                        <p:tgtEl>
                                          <p:spTgt spid="3">
                                            <p:txEl>
                                              <p:pRg st="10" end="10"/>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3">
                                            <p:txEl>
                                              <p:pRg st="12" end="12"/>
                                            </p:txEl>
                                          </p:spTgt>
                                        </p:tgtEl>
                                        <p:attrNameLst>
                                          <p:attrName>style.visibility</p:attrName>
                                        </p:attrNameLst>
                                      </p:cBhvr>
                                      <p:to>
                                        <p:strVal val="visible"/>
                                      </p:to>
                                    </p:set>
                                    <p:animEffect transition="in" filter="fade">
                                      <p:cBhvr>
                                        <p:cTn id="47" dur="2000"/>
                                        <p:tgtEl>
                                          <p:spTgt spid="3">
                                            <p:txEl>
                                              <p:pRg st="12" end="12"/>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3">
                                            <p:txEl>
                                              <p:pRg st="13" end="13"/>
                                            </p:txEl>
                                          </p:spTgt>
                                        </p:tgtEl>
                                        <p:attrNameLst>
                                          <p:attrName>style.visibility</p:attrName>
                                        </p:attrNameLst>
                                      </p:cBhvr>
                                      <p:to>
                                        <p:strVal val="visible"/>
                                      </p:to>
                                    </p:set>
                                    <p:animEffect transition="in" filter="fade">
                                      <p:cBhvr>
                                        <p:cTn id="52" dur="2000"/>
                                        <p:tgtEl>
                                          <p:spTgt spid="3">
                                            <p:txEl>
                                              <p:pRg st="13" end="13"/>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3">
                                            <p:txEl>
                                              <p:pRg st="15" end="15"/>
                                            </p:txEl>
                                          </p:spTgt>
                                        </p:tgtEl>
                                        <p:attrNameLst>
                                          <p:attrName>style.visibility</p:attrName>
                                        </p:attrNameLst>
                                      </p:cBhvr>
                                      <p:to>
                                        <p:strVal val="visible"/>
                                      </p:to>
                                    </p:set>
                                    <p:animEffect transition="in" filter="fade">
                                      <p:cBhvr>
                                        <p:cTn id="57" dur="2000"/>
                                        <p:tgtEl>
                                          <p:spTgt spid="3">
                                            <p:txEl>
                                              <p:pRg st="15" end="15"/>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grpId="0" nodeType="clickEffect">
                                  <p:stCondLst>
                                    <p:cond delay="0"/>
                                  </p:stCondLst>
                                  <p:childTnLst>
                                    <p:set>
                                      <p:cBhvr>
                                        <p:cTn id="61" dur="1" fill="hold">
                                          <p:stCondLst>
                                            <p:cond delay="0"/>
                                          </p:stCondLst>
                                        </p:cTn>
                                        <p:tgtEl>
                                          <p:spTgt spid="3">
                                            <p:txEl>
                                              <p:pRg st="16" end="16"/>
                                            </p:txEl>
                                          </p:spTgt>
                                        </p:tgtEl>
                                        <p:attrNameLst>
                                          <p:attrName>style.visibility</p:attrName>
                                        </p:attrNameLst>
                                      </p:cBhvr>
                                      <p:to>
                                        <p:strVal val="visible"/>
                                      </p:to>
                                    </p:set>
                                    <p:animEffect transition="in" filter="fade">
                                      <p:cBhvr>
                                        <p:cTn id="62" dur="2000"/>
                                        <p:tgtEl>
                                          <p:spTgt spid="3">
                                            <p:txEl>
                                              <p:pRg st="16" end="1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Grp="1" noChangeAspect="1" noChangeArrowheads="1"/>
          </p:cNvPicPr>
          <p:nvPr>
            <p:ph idx="1"/>
          </p:nvPr>
        </p:nvPicPr>
        <p:blipFill>
          <a:blip r:embed="rId2"/>
          <a:stretch>
            <a:fillRect/>
          </a:stretch>
        </p:blipFill>
        <p:spPr bwMode="auto">
          <a:xfrm>
            <a:off x="0" y="0"/>
            <a:ext cx="9144000" cy="6897129"/>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Grp="1" noChangeAspect="1" noChangeArrowheads="1"/>
          </p:cNvPicPr>
          <p:nvPr>
            <p:ph idx="1"/>
          </p:nvPr>
        </p:nvPicPr>
        <p:blipFill>
          <a:blip r:embed="rId2"/>
          <a:stretch>
            <a:fillRect/>
          </a:stretch>
        </p:blipFill>
        <p:spPr bwMode="auto">
          <a:xfrm>
            <a:off x="0" y="4195"/>
            <a:ext cx="9144000" cy="6853805"/>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Grp="1" noChangeAspect="1" noChangeArrowheads="1"/>
          </p:cNvPicPr>
          <p:nvPr>
            <p:ph idx="1"/>
          </p:nvPr>
        </p:nvPicPr>
        <p:blipFill>
          <a:blip r:embed="rId2"/>
          <a:stretch>
            <a:fillRect/>
          </a:stretch>
        </p:blipFill>
        <p:spPr bwMode="auto">
          <a:xfrm>
            <a:off x="0" y="0"/>
            <a:ext cx="9144000" cy="6893636"/>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p:cNvSpPr>
            <a:spLocks noGrp="1"/>
          </p:cNvSpPr>
          <p:nvPr>
            <p:ph type="title"/>
          </p:nvPr>
        </p:nvSpPr>
        <p:spPr>
          <a:xfrm>
            <a:off x="214282" y="2571744"/>
            <a:ext cx="8715404" cy="1143000"/>
          </a:xfrm>
        </p:spPr>
        <p:txBody>
          <a:bodyPr>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r>
              <a:rPr lang="fr-FR" sz="6000"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Times New Roman" pitchFamily="18" charset="0"/>
                <a:cs typeface="Times New Roman" pitchFamily="18" charset="0"/>
              </a:rPr>
              <a:t>Le projet du cycle </a:t>
            </a:r>
            <a:endParaRPr lang="fr-FR" sz="6000"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Grp="1" noChangeAspect="1" noChangeArrowheads="1"/>
          </p:cNvPicPr>
          <p:nvPr>
            <p:ph idx="1"/>
          </p:nvPr>
        </p:nvPicPr>
        <p:blipFill>
          <a:blip r:embed="rId2"/>
          <a:stretch>
            <a:fillRect/>
          </a:stretch>
        </p:blipFill>
        <p:spPr bwMode="auto">
          <a:xfrm>
            <a:off x="1" y="0"/>
            <a:ext cx="9144000" cy="6858000"/>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28596" y="2500306"/>
            <a:ext cx="8229600" cy="1857380"/>
          </a:xfrm>
        </p:spPr>
        <p:txBody>
          <a:bodyPr>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r>
              <a:rPr lang="fr-FR" sz="4800"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La fiche de préparation</a:t>
            </a:r>
            <a:br>
              <a:rPr lang="fr-FR" sz="4800"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br>
            <a:r>
              <a:rPr lang="fr-FR" sz="4800"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        de la séance</a:t>
            </a:r>
            <a:endParaRPr lang="fr-FR" sz="4800"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457200" y="1481328"/>
            <a:ext cx="8229600" cy="4019374"/>
          </a:xfrm>
        </p:spPr>
        <p:txBody>
          <a:bodyPr>
            <a:normAutofit fontScale="92500" lnSpcReduction="10000"/>
          </a:bodyPr>
          <a:lstStyle/>
          <a:p>
            <a:pPr marL="812800" indent="-812800">
              <a:buFont typeface="Wingdings" pitchFamily="2" charset="2"/>
              <a:buChar char="Ø"/>
              <a:defRPr/>
            </a:pPr>
            <a:r>
              <a:rPr lang="fr-FR" sz="1800" dirty="0" smtClean="0"/>
              <a:t>Cadre </a:t>
            </a:r>
            <a:r>
              <a:rPr lang="fr-FR" sz="1800" dirty="0"/>
              <a:t>méthodologique  </a:t>
            </a:r>
            <a:r>
              <a:rPr lang="fr-FR" sz="1800" dirty="0" smtClean="0"/>
              <a:t>:</a:t>
            </a:r>
          </a:p>
          <a:p>
            <a:pPr marL="812800" indent="-812800">
              <a:buFont typeface="Wingdings" pitchFamily="2" charset="2"/>
              <a:buChar char="Ø"/>
              <a:defRPr/>
            </a:pPr>
            <a:endParaRPr lang="fr-FR" sz="1800" dirty="0" smtClean="0"/>
          </a:p>
          <a:p>
            <a:pPr marL="812800" indent="-812800">
              <a:buNone/>
              <a:defRPr/>
            </a:pPr>
            <a:endParaRPr lang="fr-FR" sz="1800" dirty="0" smtClean="0"/>
          </a:p>
          <a:p>
            <a:pPr marL="2336800" lvl="4" indent="-508000">
              <a:spcBef>
                <a:spcPts val="340"/>
              </a:spcBef>
              <a:buClr>
                <a:schemeClr val="accent2">
                  <a:shade val="75000"/>
                </a:schemeClr>
              </a:buClr>
              <a:buFont typeface="Wingdings" pitchFamily="2" charset="2"/>
              <a:buChar char="v"/>
              <a:defRPr/>
            </a:pPr>
            <a:r>
              <a:rPr lang="fr-FR" dirty="0" smtClean="0"/>
              <a:t> Enseignement </a:t>
            </a:r>
            <a:r>
              <a:rPr lang="fr-FR" dirty="0" smtClean="0"/>
              <a:t>par module     </a:t>
            </a:r>
          </a:p>
          <a:p>
            <a:pPr marL="2336800" lvl="4" indent="-508000">
              <a:spcBef>
                <a:spcPts val="340"/>
              </a:spcBef>
              <a:buClr>
                <a:schemeClr val="accent2">
                  <a:shade val="75000"/>
                </a:schemeClr>
              </a:buClr>
              <a:buFont typeface="Wingdings" pitchFamily="2" charset="2"/>
              <a:buChar char="v"/>
              <a:defRPr/>
            </a:pPr>
            <a:r>
              <a:rPr lang="fr-FR" dirty="0" smtClean="0"/>
              <a:t> le </a:t>
            </a:r>
            <a:r>
              <a:rPr lang="fr-FR" dirty="0" smtClean="0"/>
              <a:t>cycle d’enseignement  </a:t>
            </a:r>
          </a:p>
          <a:p>
            <a:pPr marL="2336800" lvl="4" indent="-508000">
              <a:spcBef>
                <a:spcPts val="340"/>
              </a:spcBef>
              <a:buClr>
                <a:schemeClr val="accent2">
                  <a:shade val="75000"/>
                </a:schemeClr>
              </a:buClr>
              <a:buFont typeface="Wingdings" pitchFamily="2" charset="2"/>
              <a:buChar char="v"/>
              <a:defRPr/>
            </a:pPr>
            <a:r>
              <a:rPr lang="fr-FR" i="1" dirty="0" smtClean="0"/>
              <a:t> </a:t>
            </a:r>
            <a:r>
              <a:rPr lang="fr-FR" dirty="0" smtClean="0"/>
              <a:t>Fiche de préparation d’un projet du cycle </a:t>
            </a:r>
          </a:p>
          <a:p>
            <a:pPr marL="2336800" lvl="4" indent="-508000">
              <a:spcBef>
                <a:spcPts val="340"/>
              </a:spcBef>
              <a:buClr>
                <a:schemeClr val="accent2">
                  <a:shade val="75000"/>
                </a:schemeClr>
              </a:buClr>
              <a:buFont typeface="Wingdings" pitchFamily="2" charset="2"/>
              <a:buChar char="v"/>
              <a:defRPr/>
            </a:pPr>
            <a:r>
              <a:rPr lang="fr-FR" dirty="0" smtClean="0"/>
              <a:t> Fiche de préparation d’une séance </a:t>
            </a:r>
          </a:p>
          <a:p>
            <a:pPr marL="2336800" lvl="4" indent="-508000">
              <a:spcBef>
                <a:spcPts val="340"/>
              </a:spcBef>
              <a:buClr>
                <a:schemeClr val="accent2">
                  <a:shade val="75000"/>
                </a:schemeClr>
              </a:buClr>
              <a:buFont typeface="Wingdings" pitchFamily="2" charset="2"/>
              <a:buChar char="v"/>
              <a:defRPr/>
            </a:pPr>
            <a:r>
              <a:rPr lang="fr-FR" dirty="0" smtClean="0"/>
              <a:t> Modalités d’évaluation</a:t>
            </a:r>
          </a:p>
          <a:p>
            <a:pPr marL="2336800" lvl="4" indent="-508000">
              <a:spcBef>
                <a:spcPts val="340"/>
              </a:spcBef>
              <a:buClr>
                <a:schemeClr val="accent2">
                  <a:shade val="75000"/>
                </a:schemeClr>
              </a:buClr>
              <a:buFont typeface="Wingdings" pitchFamily="2" charset="2"/>
              <a:buChar char="v"/>
              <a:defRPr/>
            </a:pPr>
            <a:r>
              <a:rPr lang="fr-FR" dirty="0" smtClean="0"/>
              <a:t> Schéma </a:t>
            </a:r>
            <a:r>
              <a:rPr lang="fr-FR" dirty="0" smtClean="0"/>
              <a:t>récapitulatif</a:t>
            </a:r>
          </a:p>
          <a:p>
            <a:pPr marL="2336800" lvl="4" indent="-508000">
              <a:spcBef>
                <a:spcPts val="340"/>
              </a:spcBef>
              <a:buClr>
                <a:schemeClr val="accent2">
                  <a:shade val="75000"/>
                </a:schemeClr>
              </a:buClr>
              <a:buFont typeface="Wingdings" pitchFamily="2" charset="2"/>
              <a:buChar char="v"/>
              <a:defRPr/>
            </a:pPr>
            <a:r>
              <a:rPr lang="fr-FR" dirty="0" smtClean="0"/>
              <a:t> Le profil de sorti de l’apprenant du secondaire </a:t>
            </a:r>
            <a:r>
              <a:rPr lang="fr-FR" dirty="0" smtClean="0"/>
              <a:t>    qualifiant spécifique </a:t>
            </a:r>
            <a:r>
              <a:rPr lang="fr-FR" dirty="0" smtClean="0"/>
              <a:t>à l’EPS</a:t>
            </a:r>
          </a:p>
          <a:p>
            <a:pPr marL="812800" indent="-812800">
              <a:buFont typeface="Wingdings" pitchFamily="2" charset="2"/>
              <a:buChar char="Ø"/>
              <a:defRPr/>
            </a:pPr>
            <a:endParaRPr lang="fr-FR" sz="1800" dirty="0" smtClean="0"/>
          </a:p>
          <a:p>
            <a:pPr marL="812800" indent="-812800">
              <a:buNone/>
              <a:defRPr/>
            </a:pPr>
            <a:endParaRPr lang="fr-FR" sz="1800" dirty="0" smtClean="0"/>
          </a:p>
          <a:p>
            <a:pPr marL="812800" indent="-812800">
              <a:buFont typeface="Wingdings" pitchFamily="2" charset="2"/>
              <a:buChar char="Ø"/>
              <a:defRPr/>
            </a:pPr>
            <a:r>
              <a:rPr lang="fr-FR" sz="1800" dirty="0" smtClean="0"/>
              <a:t>Reproches vers OP 2007</a:t>
            </a:r>
            <a:endParaRPr lang="fr-FR" sz="1800" dirty="0"/>
          </a:p>
          <a:p>
            <a:pPr marL="812800" indent="-812800">
              <a:buFont typeface="Wingdings" pitchFamily="2" charset="2"/>
              <a:buChar char="Ø"/>
              <a:defRPr/>
            </a:pPr>
            <a:endParaRPr lang="fr-FR" sz="1400" dirty="0"/>
          </a:p>
          <a:p>
            <a:pPr marL="2336800" lvl="4" indent="-508000">
              <a:spcBef>
                <a:spcPts val="340"/>
              </a:spcBef>
              <a:buClr>
                <a:schemeClr val="accent2">
                  <a:shade val="75000"/>
                </a:schemeClr>
              </a:buClr>
              <a:buNone/>
              <a:defRPr/>
            </a:pPr>
            <a:endParaRPr lang="fr-FR" sz="1400" b="1" dirty="0" smtClean="0"/>
          </a:p>
          <a:p>
            <a:pPr marL="2336800" lvl="4" indent="-508000">
              <a:spcBef>
                <a:spcPts val="340"/>
              </a:spcBef>
              <a:buClr>
                <a:schemeClr val="accent2">
                  <a:shade val="75000"/>
                </a:schemeClr>
              </a:buClr>
              <a:buNone/>
              <a:defRPr/>
            </a:pPr>
            <a:endParaRPr lang="fr-FR" sz="2400" dirty="0" smtClean="0"/>
          </a:p>
          <a:p>
            <a:pPr marL="2336800" lvl="4" indent="-508000">
              <a:spcBef>
                <a:spcPts val="340"/>
              </a:spcBef>
              <a:buClr>
                <a:schemeClr val="accent2">
                  <a:shade val="75000"/>
                </a:schemeClr>
              </a:buClr>
              <a:buNone/>
              <a:defRPr/>
            </a:pPr>
            <a:endParaRPr lang="fr-FR" sz="2400" dirty="0"/>
          </a:p>
          <a:p>
            <a:endParaRPr lang="fr-FR"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3">
                                            <p:txEl>
                                              <p:pRg st="3" end="3"/>
                                            </p:txEl>
                                          </p:spTgt>
                                        </p:tgtEl>
                                        <p:attrNameLst>
                                          <p:attrName>style.visibility</p:attrName>
                                        </p:attrNameLst>
                                      </p:cBhvr>
                                      <p:to>
                                        <p:strVal val="visible"/>
                                      </p:to>
                                    </p:set>
                                    <p:animEffect transition="in" filter="wipe(down)">
                                      <p:cBhvr>
                                        <p:cTn id="10" dur="500"/>
                                        <p:tgtEl>
                                          <p:spTgt spid="3">
                                            <p:txEl>
                                              <p:pRg st="3" end="3"/>
                                            </p:txEl>
                                          </p:spTgt>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animEffect transition="in" filter="wipe(down)">
                                      <p:cBhvr>
                                        <p:cTn id="13" dur="500"/>
                                        <p:tgtEl>
                                          <p:spTgt spid="3">
                                            <p:txEl>
                                              <p:pRg st="4" end="4"/>
                                            </p:txEl>
                                          </p:spTgt>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3">
                                            <p:txEl>
                                              <p:pRg st="5" end="5"/>
                                            </p:txEl>
                                          </p:spTgt>
                                        </p:tgtEl>
                                        <p:attrNameLst>
                                          <p:attrName>style.visibility</p:attrName>
                                        </p:attrNameLst>
                                      </p:cBhvr>
                                      <p:to>
                                        <p:strVal val="visible"/>
                                      </p:to>
                                    </p:set>
                                    <p:animEffect transition="in" filter="wipe(down)">
                                      <p:cBhvr>
                                        <p:cTn id="16" dur="500"/>
                                        <p:tgtEl>
                                          <p:spTgt spid="3">
                                            <p:txEl>
                                              <p:pRg st="5" end="5"/>
                                            </p:txEl>
                                          </p:spTgt>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animEffect transition="in" filter="wipe(down)">
                                      <p:cBhvr>
                                        <p:cTn id="19" dur="500"/>
                                        <p:tgtEl>
                                          <p:spTgt spid="3">
                                            <p:txEl>
                                              <p:pRg st="6" end="6"/>
                                            </p:txEl>
                                          </p:spTgt>
                                        </p:tgtEl>
                                      </p:cBhvr>
                                    </p:animEffect>
                                  </p:childTnLst>
                                </p:cTn>
                              </p:par>
                              <p:par>
                                <p:cTn id="20" presetID="22" presetClass="entr" presetSubtype="4" fill="hold" grpId="0" nodeType="withEffect">
                                  <p:stCondLst>
                                    <p:cond delay="0"/>
                                  </p:stCondLst>
                                  <p:childTnLst>
                                    <p:set>
                                      <p:cBhvr>
                                        <p:cTn id="21" dur="1" fill="hold">
                                          <p:stCondLst>
                                            <p:cond delay="0"/>
                                          </p:stCondLst>
                                        </p:cTn>
                                        <p:tgtEl>
                                          <p:spTgt spid="3">
                                            <p:txEl>
                                              <p:pRg st="7" end="7"/>
                                            </p:txEl>
                                          </p:spTgt>
                                        </p:tgtEl>
                                        <p:attrNameLst>
                                          <p:attrName>style.visibility</p:attrName>
                                        </p:attrNameLst>
                                      </p:cBhvr>
                                      <p:to>
                                        <p:strVal val="visible"/>
                                      </p:to>
                                    </p:set>
                                    <p:animEffect transition="in" filter="wipe(down)">
                                      <p:cBhvr>
                                        <p:cTn id="22" dur="500"/>
                                        <p:tgtEl>
                                          <p:spTgt spid="3">
                                            <p:txEl>
                                              <p:pRg st="7" end="7"/>
                                            </p:txEl>
                                          </p:spTgt>
                                        </p:tgtEl>
                                      </p:cBhvr>
                                    </p:animEffect>
                                  </p:childTnLst>
                                </p:cTn>
                              </p:par>
                              <p:par>
                                <p:cTn id="23" presetID="22" presetClass="entr" presetSubtype="4" fill="hold" grpId="0" nodeType="withEffect">
                                  <p:stCondLst>
                                    <p:cond delay="0"/>
                                  </p:stCondLst>
                                  <p:childTnLst>
                                    <p:set>
                                      <p:cBhvr>
                                        <p:cTn id="24" dur="1" fill="hold">
                                          <p:stCondLst>
                                            <p:cond delay="0"/>
                                          </p:stCondLst>
                                        </p:cTn>
                                        <p:tgtEl>
                                          <p:spTgt spid="3">
                                            <p:txEl>
                                              <p:pRg st="8" end="8"/>
                                            </p:txEl>
                                          </p:spTgt>
                                        </p:tgtEl>
                                        <p:attrNameLst>
                                          <p:attrName>style.visibility</p:attrName>
                                        </p:attrNameLst>
                                      </p:cBhvr>
                                      <p:to>
                                        <p:strVal val="visible"/>
                                      </p:to>
                                    </p:set>
                                    <p:animEffect transition="in" filter="wipe(down)">
                                      <p:cBhvr>
                                        <p:cTn id="25" dur="500"/>
                                        <p:tgtEl>
                                          <p:spTgt spid="3">
                                            <p:txEl>
                                              <p:pRg st="8" end="8"/>
                                            </p:txEl>
                                          </p:spTgt>
                                        </p:tgtEl>
                                      </p:cBhvr>
                                    </p:animEffect>
                                  </p:childTnLst>
                                </p:cTn>
                              </p:par>
                              <p:par>
                                <p:cTn id="26" presetID="22" presetClass="entr" presetSubtype="4" fill="hold" grpId="0" nodeType="withEffect">
                                  <p:stCondLst>
                                    <p:cond delay="0"/>
                                  </p:stCondLst>
                                  <p:childTnLst>
                                    <p:set>
                                      <p:cBhvr>
                                        <p:cTn id="27" dur="1" fill="hold">
                                          <p:stCondLst>
                                            <p:cond delay="0"/>
                                          </p:stCondLst>
                                        </p:cTn>
                                        <p:tgtEl>
                                          <p:spTgt spid="3">
                                            <p:txEl>
                                              <p:pRg st="9" end="9"/>
                                            </p:txEl>
                                          </p:spTgt>
                                        </p:tgtEl>
                                        <p:attrNameLst>
                                          <p:attrName>style.visibility</p:attrName>
                                        </p:attrNameLst>
                                      </p:cBhvr>
                                      <p:to>
                                        <p:strVal val="visible"/>
                                      </p:to>
                                    </p:set>
                                    <p:animEffect transition="in" filter="wipe(down)">
                                      <p:cBhvr>
                                        <p:cTn id="28" dur="500"/>
                                        <p:tgtEl>
                                          <p:spTgt spid="3">
                                            <p:txEl>
                                              <p:pRg st="9" end="9"/>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4" fill="hold" grpId="0" nodeType="clickEffect">
                                  <p:stCondLst>
                                    <p:cond delay="0"/>
                                  </p:stCondLst>
                                  <p:childTnLst>
                                    <p:set>
                                      <p:cBhvr>
                                        <p:cTn id="32" dur="1" fill="hold">
                                          <p:stCondLst>
                                            <p:cond delay="0"/>
                                          </p:stCondLst>
                                        </p:cTn>
                                        <p:tgtEl>
                                          <p:spTgt spid="3">
                                            <p:txEl>
                                              <p:pRg st="12" end="12"/>
                                            </p:txEl>
                                          </p:spTgt>
                                        </p:tgtEl>
                                        <p:attrNameLst>
                                          <p:attrName>style.visibility</p:attrName>
                                        </p:attrNameLst>
                                      </p:cBhvr>
                                      <p:to>
                                        <p:strVal val="visible"/>
                                      </p:to>
                                    </p:set>
                                    <p:animEffect transition="in" filter="wipe(down)">
                                      <p:cBhvr>
                                        <p:cTn id="33" dur="500"/>
                                        <p:tgtEl>
                                          <p:spTgt spid="3">
                                            <p:txEl>
                                              <p:pRg st="12" end="1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Group 452"/>
          <p:cNvGraphicFramePr>
            <a:graphicFrameLocks noGrp="1"/>
          </p:cNvGraphicFramePr>
          <p:nvPr/>
        </p:nvGraphicFramePr>
        <p:xfrm>
          <a:off x="-1" y="1"/>
          <a:ext cx="9144000" cy="6810058"/>
        </p:xfrm>
        <a:graphic>
          <a:graphicData uri="http://schemas.openxmlformats.org/drawingml/2006/table">
            <a:tbl>
              <a:tblPr/>
              <a:tblGrid>
                <a:gridCol w="661074"/>
                <a:gridCol w="985632"/>
                <a:gridCol w="989048"/>
                <a:gridCol w="2128419"/>
                <a:gridCol w="1276027"/>
                <a:gridCol w="1569836"/>
                <a:gridCol w="532958"/>
                <a:gridCol w="550041"/>
                <a:gridCol w="450965"/>
              </a:tblGrid>
              <a:tr h="301831">
                <a:tc rowSpan="2">
                  <a:txBody>
                    <a:bodyPr/>
                    <a:lstStyle/>
                    <a:p>
                      <a:pPr marL="0" marR="0" lvl="0" indent="0" algn="l" defTabSz="914400" rtl="0" eaLnBrk="0" fontAlgn="base" latinLnBrk="0" hangingPunct="0">
                        <a:lnSpc>
                          <a:spcPct val="100000"/>
                        </a:lnSpc>
                        <a:spcBef>
                          <a:spcPct val="20000"/>
                        </a:spcBef>
                        <a:spcAft>
                          <a:spcPct val="0"/>
                        </a:spcAft>
                        <a:buClrTx/>
                        <a:buSzTx/>
                        <a:buFont typeface="Arial" charset="0"/>
                        <a:buNone/>
                        <a:tabLst/>
                      </a:pPr>
                      <a:endParaRPr kumimoji="0" lang="fr-FR" sz="2800" b="0" i="0" u="none" strike="noStrike" cap="none" normalizeH="0" baseline="0" dirty="0" smtClean="0">
                        <a:ln>
                          <a:noFill/>
                        </a:ln>
                        <a:solidFill>
                          <a:schemeClr val="tx1"/>
                        </a:solidFill>
                        <a:effectLst/>
                        <a:latin typeface="Calibri" pitchFamily="34"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rowSpan="2">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r-FR" sz="1200" b="0" i="0" u="none" strike="noStrike" cap="none" normalizeH="0" baseline="0" smtClean="0">
                          <a:ln>
                            <a:noFill/>
                          </a:ln>
                          <a:solidFill>
                            <a:schemeClr val="tx1"/>
                          </a:solidFill>
                          <a:effectLst/>
                          <a:latin typeface="Times New Roman" pitchFamily="18" charset="0"/>
                          <a:cs typeface="Times New Roman" pitchFamily="18" charset="0"/>
                        </a:rPr>
                        <a:t>Activit</a:t>
                      </a:r>
                      <a:r>
                        <a:rPr kumimoji="0" lang="fr-FR" sz="1200" b="0" i="0" u="none" strike="noStrike" cap="none" normalizeH="0" baseline="0" smtClean="0">
                          <a:ln>
                            <a:noFill/>
                          </a:ln>
                          <a:solidFill>
                            <a:schemeClr val="tx1"/>
                          </a:solidFill>
                          <a:effectLst/>
                          <a:latin typeface="Arial"/>
                          <a:cs typeface="Times New Roman" pitchFamily="18" charset="0"/>
                        </a:rPr>
                        <a:t>é</a:t>
                      </a:r>
                      <a:r>
                        <a:rPr kumimoji="0" lang="fr-FR" sz="1200" b="0" i="0" u="none" strike="noStrike" cap="none" normalizeH="0" baseline="0" smtClean="0">
                          <a:ln>
                            <a:noFill/>
                          </a:ln>
                          <a:solidFill>
                            <a:schemeClr val="tx1"/>
                          </a:solidFill>
                          <a:effectLst/>
                          <a:latin typeface="Times New Roman" pitchFamily="18" charset="0"/>
                          <a:cs typeface="Times New Roman" pitchFamily="18" charset="0"/>
                        </a:rPr>
                        <a:t>s physiques</a:t>
                      </a:r>
                      <a:endParaRPr kumimoji="0" lang="fr-FR" sz="1800" b="0" i="0" u="none" strike="noStrike" cap="none" normalizeH="0" baseline="0" smtClean="0">
                        <a:ln>
                          <a:noFill/>
                        </a:ln>
                        <a:solidFill>
                          <a:schemeClr val="tx1"/>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rowSpan="2" gridSpan="2">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r-FR" sz="1200" b="0" i="0" u="none" strike="noStrike" cap="none" normalizeH="0" baseline="0" smtClean="0">
                          <a:ln>
                            <a:noFill/>
                          </a:ln>
                          <a:solidFill>
                            <a:schemeClr val="tx1"/>
                          </a:solidFill>
                          <a:effectLst/>
                          <a:latin typeface="Times New Roman" pitchFamily="18" charset="0"/>
                          <a:cs typeface="Times New Roman" pitchFamily="18" charset="0"/>
                        </a:rPr>
                        <a:t>Crit</a:t>
                      </a:r>
                      <a:r>
                        <a:rPr kumimoji="0" lang="fr-FR" sz="1200" b="0" i="0" u="none" strike="noStrike" cap="none" normalizeH="0" baseline="0" smtClean="0">
                          <a:ln>
                            <a:noFill/>
                          </a:ln>
                          <a:solidFill>
                            <a:schemeClr val="tx1"/>
                          </a:solidFill>
                          <a:effectLst/>
                          <a:latin typeface="Arial"/>
                          <a:cs typeface="Times New Roman" pitchFamily="18" charset="0"/>
                        </a:rPr>
                        <a:t>è</a:t>
                      </a:r>
                      <a:r>
                        <a:rPr kumimoji="0" lang="fr-FR" sz="1200" b="0" i="0" u="none" strike="noStrike" cap="none" normalizeH="0" baseline="0" smtClean="0">
                          <a:ln>
                            <a:noFill/>
                          </a:ln>
                          <a:solidFill>
                            <a:schemeClr val="tx1"/>
                          </a:solidFill>
                          <a:effectLst/>
                          <a:latin typeface="Times New Roman" pitchFamily="18" charset="0"/>
                          <a:cs typeface="Times New Roman" pitchFamily="18" charset="0"/>
                        </a:rPr>
                        <a:t>res de l</a:t>
                      </a:r>
                      <a:r>
                        <a:rPr kumimoji="0" lang="fr-FR" sz="1200" b="0" i="0" u="none" strike="noStrike" cap="none" normalizeH="0" baseline="0" smtClean="0">
                          <a:ln>
                            <a:noFill/>
                          </a:ln>
                          <a:solidFill>
                            <a:schemeClr val="tx1"/>
                          </a:solidFill>
                          <a:effectLst/>
                          <a:latin typeface="Arial"/>
                          <a:cs typeface="Times New Roman" pitchFamily="18" charset="0"/>
                        </a:rPr>
                        <a:t>’é</a:t>
                      </a:r>
                      <a:r>
                        <a:rPr kumimoji="0" lang="fr-FR" sz="1200" b="0" i="0" u="none" strike="noStrike" cap="none" normalizeH="0" baseline="0" smtClean="0">
                          <a:ln>
                            <a:noFill/>
                          </a:ln>
                          <a:solidFill>
                            <a:schemeClr val="tx1"/>
                          </a:solidFill>
                          <a:effectLst/>
                          <a:latin typeface="Times New Roman" pitchFamily="18" charset="0"/>
                          <a:cs typeface="Times New Roman" pitchFamily="18" charset="0"/>
                        </a:rPr>
                        <a:t>valuation</a:t>
                      </a:r>
                      <a:endParaRPr kumimoji="0" lang="fr-FR" sz="1800" b="0" i="0" u="none" strike="noStrike" cap="none" normalizeH="0" baseline="0" smtClean="0">
                        <a:ln>
                          <a:noFill/>
                        </a:ln>
                        <a:solidFill>
                          <a:schemeClr val="tx1"/>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rowSpan="2" hMerge="1">
                  <a:txBody>
                    <a:bodyPr/>
                    <a:lstStyle/>
                    <a:p>
                      <a:endParaRPr lang="fr-FR"/>
                    </a:p>
                  </a:txBody>
                  <a:tcPr/>
                </a:tc>
                <a:tc rowSpan="2">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r-FR" sz="1200" b="0" i="0" u="none" strike="noStrike" cap="none" normalizeH="0" baseline="0" smtClean="0">
                          <a:ln>
                            <a:noFill/>
                          </a:ln>
                          <a:solidFill>
                            <a:schemeClr val="tx1"/>
                          </a:solidFill>
                          <a:effectLst/>
                          <a:latin typeface="Times New Roman" pitchFamily="18" charset="0"/>
                          <a:cs typeface="Times New Roman" pitchFamily="18" charset="0"/>
                        </a:rPr>
                        <a:t>d</a:t>
                      </a:r>
                      <a:r>
                        <a:rPr kumimoji="0" lang="fr-FR" sz="1200" b="0" i="0" u="none" strike="noStrike" cap="none" normalizeH="0" baseline="0" smtClean="0">
                          <a:ln>
                            <a:noFill/>
                          </a:ln>
                          <a:solidFill>
                            <a:schemeClr val="tx1"/>
                          </a:solidFill>
                          <a:effectLst/>
                          <a:latin typeface="Arial"/>
                          <a:cs typeface="Times New Roman" pitchFamily="18" charset="0"/>
                        </a:rPr>
                        <a:t>é</a:t>
                      </a:r>
                      <a:r>
                        <a:rPr kumimoji="0" lang="fr-FR" sz="1200" b="0" i="0" u="none" strike="noStrike" cap="none" normalizeH="0" baseline="0" smtClean="0">
                          <a:ln>
                            <a:noFill/>
                          </a:ln>
                          <a:solidFill>
                            <a:schemeClr val="tx1"/>
                          </a:solidFill>
                          <a:effectLst/>
                          <a:latin typeface="Times New Roman" pitchFamily="18" charset="0"/>
                          <a:cs typeface="Times New Roman" pitchFamily="18" charset="0"/>
                        </a:rPr>
                        <a:t>finition</a:t>
                      </a:r>
                      <a:endParaRPr kumimoji="0" lang="fr-FR" sz="1800" b="0" i="0" u="none" strike="noStrike" cap="none" normalizeH="0" baseline="0" smtClean="0">
                        <a:ln>
                          <a:noFill/>
                        </a:ln>
                        <a:solidFill>
                          <a:schemeClr val="tx1"/>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rowSpan="2">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r-FR" sz="1200" b="0" i="0" u="none" strike="noStrike" cap="none" normalizeH="0" baseline="0" smtClean="0">
                          <a:ln>
                            <a:noFill/>
                          </a:ln>
                          <a:solidFill>
                            <a:schemeClr val="tx1"/>
                          </a:solidFill>
                          <a:effectLst/>
                          <a:latin typeface="Times New Roman" pitchFamily="18" charset="0"/>
                          <a:cs typeface="Times New Roman" pitchFamily="18" charset="0"/>
                        </a:rPr>
                        <a:t>Outils utilis</a:t>
                      </a:r>
                      <a:r>
                        <a:rPr kumimoji="0" lang="fr-FR" sz="1200" b="0" i="0" u="none" strike="noStrike" cap="none" normalizeH="0" baseline="0" smtClean="0">
                          <a:ln>
                            <a:noFill/>
                          </a:ln>
                          <a:solidFill>
                            <a:schemeClr val="tx1"/>
                          </a:solidFill>
                          <a:effectLst/>
                          <a:latin typeface="Arial"/>
                          <a:cs typeface="Times New Roman" pitchFamily="18" charset="0"/>
                        </a:rPr>
                        <a:t>é</a:t>
                      </a:r>
                      <a:r>
                        <a:rPr kumimoji="0" lang="fr-FR" sz="1200" b="0" i="0" u="none" strike="noStrike" cap="none" normalizeH="0" baseline="0" smtClean="0">
                          <a:ln>
                            <a:noFill/>
                          </a:ln>
                          <a:solidFill>
                            <a:schemeClr val="tx1"/>
                          </a:solidFill>
                          <a:effectLst/>
                          <a:latin typeface="Times New Roman" pitchFamily="18" charset="0"/>
                          <a:cs typeface="Times New Roman" pitchFamily="18" charset="0"/>
                        </a:rPr>
                        <a:t>s</a:t>
                      </a:r>
                      <a:endParaRPr kumimoji="0" lang="fr-FR" sz="1800" b="0" i="0" u="none" strike="noStrike" cap="none" normalizeH="0" baseline="0" smtClean="0">
                        <a:ln>
                          <a:noFill/>
                        </a:ln>
                        <a:solidFill>
                          <a:schemeClr val="tx1"/>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gridSpan="3">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r-FR" sz="1200" b="0" i="0" u="none" strike="noStrike" cap="none" normalizeH="0" baseline="0" smtClean="0">
                          <a:ln>
                            <a:noFill/>
                          </a:ln>
                          <a:solidFill>
                            <a:schemeClr val="tx1"/>
                          </a:solidFill>
                          <a:effectLst/>
                          <a:latin typeface="Times New Roman" pitchFamily="18" charset="0"/>
                          <a:cs typeface="Times New Roman" pitchFamily="18" charset="0"/>
                        </a:rPr>
                        <a:t>notation</a:t>
                      </a:r>
                      <a:endParaRPr kumimoji="0" lang="fr-FR" sz="1800" b="0" i="0" u="none" strike="noStrike" cap="none" normalizeH="0" baseline="0" smtClean="0">
                        <a:ln>
                          <a:noFill/>
                        </a:ln>
                        <a:solidFill>
                          <a:schemeClr val="tx1"/>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fr-FR"/>
                    </a:p>
                  </a:txBody>
                  <a:tcPr/>
                </a:tc>
              </a:tr>
              <a:tr h="905493">
                <a:tc vMerge="1">
                  <a:txBody>
                    <a:bodyPr/>
                    <a:lstStyle/>
                    <a:p>
                      <a:endParaRPr lang="fr-FR"/>
                    </a:p>
                  </a:txBody>
                  <a:tcPr/>
                </a:tc>
                <a:tc vMerge="1">
                  <a:txBody>
                    <a:bodyPr/>
                    <a:lstStyle/>
                    <a:p>
                      <a:endParaRPr lang="fr-FR"/>
                    </a:p>
                  </a:txBody>
                  <a:tcPr/>
                </a:tc>
                <a:tc gridSpan="2" vMerge="1">
                  <a:txBody>
                    <a:bodyPr/>
                    <a:lstStyle/>
                    <a:p>
                      <a:endParaRPr lang="fr-FR"/>
                    </a:p>
                  </a:txBody>
                  <a:tcPr/>
                </a:tc>
                <a:tc hMerge="1" vMerge="1">
                  <a:txBody>
                    <a:bodyPr/>
                    <a:lstStyle/>
                    <a:p>
                      <a:endParaRPr lang="fr-FR"/>
                    </a:p>
                  </a:txBody>
                  <a:tcPr/>
                </a:tc>
                <a:tc vMerge="1">
                  <a:txBody>
                    <a:bodyPr/>
                    <a:lstStyle/>
                    <a:p>
                      <a:endParaRPr lang="fr-FR"/>
                    </a:p>
                  </a:txBody>
                  <a:tcPr/>
                </a:tc>
                <a:tc vMerge="1">
                  <a:txBody>
                    <a:bodyPr/>
                    <a:lstStyle/>
                    <a:p>
                      <a:endParaRPr lang="fr-FR"/>
                    </a:p>
                  </a:txBody>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r-FR" sz="1200" b="0" i="0" u="none" strike="noStrike" cap="none" normalizeH="0" baseline="0" smtClean="0">
                          <a:ln>
                            <a:noFill/>
                          </a:ln>
                          <a:solidFill>
                            <a:schemeClr val="tx1"/>
                          </a:solidFill>
                          <a:effectLst/>
                          <a:latin typeface="Times New Roman" pitchFamily="18" charset="0"/>
                          <a:cs typeface="Times New Roman" pitchFamily="18" charset="0"/>
                        </a:rPr>
                        <a:t>TC</a:t>
                      </a:r>
                      <a:endParaRPr kumimoji="0" lang="fr-FR" sz="1800" b="0" i="0" u="none" strike="noStrike" cap="none" normalizeH="0" baseline="0" smtClean="0">
                        <a:ln>
                          <a:noFill/>
                        </a:ln>
                        <a:solidFill>
                          <a:schemeClr val="tx1"/>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r-FR" sz="1200" b="0" i="0" u="none" strike="noStrike" cap="none" normalizeH="0" baseline="0" smtClean="0">
                          <a:ln>
                            <a:noFill/>
                          </a:ln>
                          <a:solidFill>
                            <a:schemeClr val="tx1"/>
                          </a:solidFill>
                          <a:effectLst/>
                          <a:latin typeface="Times New Roman" pitchFamily="18" charset="0"/>
                          <a:cs typeface="Times New Roman" pitchFamily="18" charset="0"/>
                        </a:rPr>
                        <a:t>1</a:t>
                      </a:r>
                      <a:r>
                        <a:rPr kumimoji="0" lang="fr-FR" sz="1200" b="0" i="0" u="none" strike="noStrike" cap="none" normalizeH="0" baseline="30000" smtClean="0">
                          <a:ln>
                            <a:noFill/>
                          </a:ln>
                          <a:solidFill>
                            <a:schemeClr val="tx1"/>
                          </a:solidFill>
                          <a:effectLst/>
                          <a:latin typeface="Times New Roman" pitchFamily="18" charset="0"/>
                          <a:cs typeface="Times New Roman" pitchFamily="18" charset="0"/>
                        </a:rPr>
                        <a:t>er</a:t>
                      </a:r>
                      <a:r>
                        <a:rPr kumimoji="0" lang="fr-FR" sz="1200" b="0" i="0" u="none" strike="noStrike" cap="none" normalizeH="0" baseline="0" smtClean="0">
                          <a:ln>
                            <a:noFill/>
                          </a:ln>
                          <a:solidFill>
                            <a:schemeClr val="tx1"/>
                          </a:solidFill>
                          <a:effectLst/>
                          <a:latin typeface="Times New Roman" pitchFamily="18" charset="0"/>
                          <a:cs typeface="Times New Roman" pitchFamily="18" charset="0"/>
                        </a:rPr>
                        <a:t> BAC</a:t>
                      </a:r>
                      <a:endParaRPr kumimoji="0" lang="fr-FR" sz="1800" b="0" i="0" u="none" strike="noStrike" cap="none" normalizeH="0" baseline="0" smtClean="0">
                        <a:ln>
                          <a:noFill/>
                        </a:ln>
                        <a:solidFill>
                          <a:schemeClr val="tx1"/>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r-FR" sz="1200" b="0" i="0" u="none" strike="noStrike" cap="none" normalizeH="0" baseline="0" smtClean="0">
                          <a:ln>
                            <a:noFill/>
                          </a:ln>
                          <a:solidFill>
                            <a:schemeClr val="tx1"/>
                          </a:solidFill>
                          <a:effectLst/>
                          <a:latin typeface="Times New Roman" pitchFamily="18" charset="0"/>
                          <a:cs typeface="Times New Roman" pitchFamily="18" charset="0"/>
                        </a:rPr>
                        <a:t>2</a:t>
                      </a:r>
                      <a:r>
                        <a:rPr kumimoji="0" lang="fr-FR" sz="1200" b="0" i="0" u="none" strike="noStrike" cap="none" normalizeH="0" baseline="30000" smtClean="0">
                          <a:ln>
                            <a:noFill/>
                          </a:ln>
                          <a:solidFill>
                            <a:schemeClr val="tx1"/>
                          </a:solidFill>
                          <a:effectLst/>
                          <a:latin typeface="Arial"/>
                          <a:cs typeface="Times New Roman" pitchFamily="18" charset="0"/>
                        </a:rPr>
                        <a:t>è</a:t>
                      </a:r>
                      <a:r>
                        <a:rPr kumimoji="0" lang="fr-FR" sz="1200" b="0" i="0" u="none" strike="noStrike" cap="none" normalizeH="0" baseline="30000" smtClean="0">
                          <a:ln>
                            <a:noFill/>
                          </a:ln>
                          <a:solidFill>
                            <a:schemeClr val="tx1"/>
                          </a:solidFill>
                          <a:effectLst/>
                          <a:latin typeface="Times New Roman" pitchFamily="18" charset="0"/>
                          <a:cs typeface="Times New Roman" pitchFamily="18" charset="0"/>
                        </a:rPr>
                        <a:t>me</a:t>
                      </a:r>
                      <a:r>
                        <a:rPr kumimoji="0" lang="fr-FR" sz="1200" b="0" i="0" u="none" strike="noStrike" cap="none" normalizeH="0" baseline="0" smtClean="0">
                          <a:ln>
                            <a:noFill/>
                          </a:ln>
                          <a:solidFill>
                            <a:schemeClr val="tx1"/>
                          </a:solidFill>
                          <a:effectLst/>
                          <a:latin typeface="Times New Roman" pitchFamily="18" charset="0"/>
                          <a:cs typeface="Times New Roman" pitchFamily="18" charset="0"/>
                        </a:rPr>
                        <a:t> BAC</a:t>
                      </a:r>
                      <a:endParaRPr kumimoji="0" lang="fr-FR" sz="1800" b="0" i="0" u="none" strike="noStrike" cap="none" normalizeH="0" baseline="0" smtClean="0">
                        <a:ln>
                          <a:noFill/>
                        </a:ln>
                        <a:solidFill>
                          <a:schemeClr val="tx1"/>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804882">
                <a:tc rowSpan="5">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r-FR" sz="1200" b="0" i="0" u="none" strike="noStrike" cap="none" normalizeH="0" baseline="0" smtClean="0">
                          <a:ln>
                            <a:noFill/>
                          </a:ln>
                          <a:solidFill>
                            <a:schemeClr val="tx1"/>
                          </a:solidFill>
                          <a:effectLst/>
                          <a:latin typeface="Times New Roman" pitchFamily="18" charset="0"/>
                          <a:cs typeface="Times New Roman" pitchFamily="18" charset="0"/>
                        </a:rPr>
                        <a:t>Connaissances proc</a:t>
                      </a:r>
                      <a:r>
                        <a:rPr kumimoji="0" lang="fr-FR" sz="1200" b="0" i="0" u="none" strike="noStrike" cap="none" normalizeH="0" baseline="0" smtClean="0">
                          <a:ln>
                            <a:noFill/>
                          </a:ln>
                          <a:solidFill>
                            <a:schemeClr val="tx1"/>
                          </a:solidFill>
                          <a:effectLst/>
                          <a:latin typeface="Arial"/>
                          <a:cs typeface="Times New Roman" pitchFamily="18" charset="0"/>
                        </a:rPr>
                        <a:t>é</a:t>
                      </a:r>
                      <a:r>
                        <a:rPr kumimoji="0" lang="fr-FR" sz="1200" b="0" i="0" u="none" strike="noStrike" cap="none" normalizeH="0" baseline="0" smtClean="0">
                          <a:ln>
                            <a:noFill/>
                          </a:ln>
                          <a:solidFill>
                            <a:schemeClr val="tx1"/>
                          </a:solidFill>
                          <a:effectLst/>
                          <a:latin typeface="Times New Roman" pitchFamily="18" charset="0"/>
                          <a:cs typeface="Times New Roman" pitchFamily="18" charset="0"/>
                        </a:rPr>
                        <a:t>durales</a:t>
                      </a:r>
                      <a:endParaRPr kumimoji="0" lang="fr-FR" sz="1800" b="0" i="0" u="none" strike="noStrike" cap="none" normalizeH="0" baseline="0" smtClean="0">
                        <a:ln>
                          <a:noFill/>
                        </a:ln>
                        <a:solidFill>
                          <a:schemeClr val="tx1"/>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rowSpan="2">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r-FR" sz="1200" b="0" i="0" u="none" strike="noStrike" cap="none" normalizeH="0" baseline="0" dirty="0" smtClean="0">
                          <a:ln>
                            <a:noFill/>
                          </a:ln>
                          <a:solidFill>
                            <a:schemeClr val="tx1"/>
                          </a:solidFill>
                          <a:effectLst/>
                          <a:latin typeface="Times New Roman" pitchFamily="18" charset="0"/>
                          <a:cs typeface="Times New Roman" pitchFamily="18" charset="0"/>
                        </a:rPr>
                        <a:t>athl</a:t>
                      </a:r>
                      <a:r>
                        <a:rPr kumimoji="0" lang="fr-FR" sz="1200" b="0" i="0" u="none" strike="noStrike" cap="none" normalizeH="0" baseline="0" dirty="0" smtClean="0">
                          <a:ln>
                            <a:noFill/>
                          </a:ln>
                          <a:solidFill>
                            <a:schemeClr val="tx1"/>
                          </a:solidFill>
                          <a:effectLst/>
                          <a:latin typeface="Arial"/>
                          <a:cs typeface="Times New Roman" pitchFamily="18" charset="0"/>
                        </a:rPr>
                        <a:t>é</a:t>
                      </a:r>
                      <a:r>
                        <a:rPr kumimoji="0" lang="fr-FR" sz="1200" b="0" i="0" u="none" strike="noStrike" cap="none" normalizeH="0" baseline="0" dirty="0" smtClean="0">
                          <a:ln>
                            <a:noFill/>
                          </a:ln>
                          <a:solidFill>
                            <a:schemeClr val="tx1"/>
                          </a:solidFill>
                          <a:effectLst/>
                          <a:latin typeface="Times New Roman" pitchFamily="18" charset="0"/>
                          <a:cs typeface="Times New Roman" pitchFamily="18" charset="0"/>
                        </a:rPr>
                        <a:t>tisme</a:t>
                      </a:r>
                      <a:endParaRPr kumimoji="0" lang="fr-FR" sz="1800" b="0" i="0" u="none" strike="noStrike" cap="none" normalizeH="0" baseline="0" dirty="0" smtClean="0">
                        <a:ln>
                          <a:noFill/>
                        </a:ln>
                        <a:solidFill>
                          <a:schemeClr val="tx1"/>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r-FR" sz="1200" b="0" i="0" u="none" strike="noStrike" cap="none" normalizeH="0" baseline="0" smtClean="0">
                          <a:ln>
                            <a:noFill/>
                          </a:ln>
                          <a:solidFill>
                            <a:schemeClr val="tx1"/>
                          </a:solidFill>
                          <a:effectLst/>
                          <a:latin typeface="Times New Roman" pitchFamily="18" charset="0"/>
                          <a:cs typeface="Times New Roman" pitchFamily="18" charset="0"/>
                        </a:rPr>
                        <a:t>Habilet</a:t>
                      </a:r>
                      <a:r>
                        <a:rPr kumimoji="0" lang="fr-FR" sz="1200" b="0" i="0" u="none" strike="noStrike" cap="none" normalizeH="0" baseline="0" smtClean="0">
                          <a:ln>
                            <a:noFill/>
                          </a:ln>
                          <a:solidFill>
                            <a:schemeClr val="tx1"/>
                          </a:solidFill>
                          <a:effectLst/>
                          <a:latin typeface="Arial"/>
                          <a:cs typeface="Times New Roman" pitchFamily="18" charset="0"/>
                        </a:rPr>
                        <a:t>é</a:t>
                      </a:r>
                      <a:r>
                        <a:rPr kumimoji="0" lang="fr-FR" sz="1200" b="0" i="0" u="none" strike="noStrike" cap="none" normalizeH="0" baseline="0" smtClean="0">
                          <a:ln>
                            <a:noFill/>
                          </a:ln>
                          <a:solidFill>
                            <a:schemeClr val="tx1"/>
                          </a:solidFill>
                          <a:effectLst/>
                          <a:latin typeface="Times New Roman" pitchFamily="18" charset="0"/>
                          <a:cs typeface="Times New Roman" pitchFamily="18" charset="0"/>
                        </a:rPr>
                        <a:t> motrice</a:t>
                      </a:r>
                      <a:endParaRPr kumimoji="0" lang="fr-FR" sz="1800" b="0" i="0" u="none" strike="noStrike" cap="none" normalizeH="0" baseline="0" smtClean="0">
                        <a:ln>
                          <a:noFill/>
                        </a:ln>
                        <a:solidFill>
                          <a:schemeClr val="tx1"/>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fr-FR"/>
                    </a:p>
                  </a:txBody>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r-FR" sz="1200" b="0" i="0" u="none" strike="noStrike" cap="none" normalizeH="0" baseline="0" dirty="0" smtClean="0">
                          <a:ln>
                            <a:noFill/>
                          </a:ln>
                          <a:solidFill>
                            <a:schemeClr val="tx1"/>
                          </a:solidFill>
                          <a:effectLst/>
                          <a:latin typeface="Times New Roman" pitchFamily="18" charset="0"/>
                          <a:cs typeface="Times New Roman" pitchFamily="18" charset="0"/>
                        </a:rPr>
                        <a:t>produit</a:t>
                      </a:r>
                      <a:endParaRPr kumimoji="0" lang="fr-FR" sz="1800" b="0" i="0" u="none" strike="noStrike" cap="none" normalizeH="0" baseline="0" dirty="0" smtClean="0">
                        <a:ln>
                          <a:noFill/>
                        </a:ln>
                        <a:solidFill>
                          <a:schemeClr val="tx1"/>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r-FR" sz="1200" b="0" i="0" u="none" strike="noStrike" cap="none" normalizeH="0" baseline="0" dirty="0" smtClean="0">
                          <a:ln>
                            <a:noFill/>
                          </a:ln>
                          <a:solidFill>
                            <a:schemeClr val="tx1"/>
                          </a:solidFill>
                          <a:effectLst/>
                          <a:latin typeface="Times New Roman" pitchFamily="18" charset="0"/>
                          <a:cs typeface="Times New Roman" pitchFamily="18" charset="0"/>
                        </a:rPr>
                        <a:t>Chronom</a:t>
                      </a:r>
                      <a:r>
                        <a:rPr kumimoji="0" lang="fr-FR" sz="1200" b="0" i="0" u="none" strike="noStrike" cap="none" normalizeH="0" baseline="0" dirty="0" smtClean="0">
                          <a:ln>
                            <a:noFill/>
                          </a:ln>
                          <a:solidFill>
                            <a:schemeClr val="tx1"/>
                          </a:solidFill>
                          <a:effectLst/>
                          <a:latin typeface="Arial"/>
                          <a:cs typeface="Times New Roman" pitchFamily="18" charset="0"/>
                        </a:rPr>
                        <a:t>è</a:t>
                      </a:r>
                      <a:r>
                        <a:rPr kumimoji="0" lang="fr-FR" sz="1200" b="0" i="0" u="none" strike="noStrike" cap="none" normalizeH="0" baseline="0" dirty="0" smtClean="0">
                          <a:ln>
                            <a:noFill/>
                          </a:ln>
                          <a:solidFill>
                            <a:schemeClr val="tx1"/>
                          </a:solidFill>
                          <a:effectLst/>
                          <a:latin typeface="Times New Roman" pitchFamily="18" charset="0"/>
                          <a:cs typeface="Times New Roman" pitchFamily="18" charset="0"/>
                        </a:rPr>
                        <a:t>tre</a:t>
                      </a:r>
                      <a:endParaRPr kumimoji="0" lang="fr-FR" sz="10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fr-FR" sz="1200" b="0" i="0" u="none" strike="noStrike" cap="none" normalizeH="0" baseline="0" dirty="0" smtClean="0">
                          <a:ln>
                            <a:noFill/>
                          </a:ln>
                          <a:solidFill>
                            <a:schemeClr val="tx1"/>
                          </a:solidFill>
                          <a:effectLst/>
                          <a:latin typeface="Times New Roman" pitchFamily="18" charset="0"/>
                          <a:cs typeface="Times New Roman" pitchFamily="18" charset="0"/>
                        </a:rPr>
                        <a:t>D</a:t>
                      </a:r>
                      <a:r>
                        <a:rPr kumimoji="0" lang="fr-FR" sz="1200" b="0" i="0" u="none" strike="noStrike" cap="none" normalizeH="0" baseline="0" dirty="0" smtClean="0">
                          <a:ln>
                            <a:noFill/>
                          </a:ln>
                          <a:solidFill>
                            <a:schemeClr val="tx1"/>
                          </a:solidFill>
                          <a:effectLst/>
                          <a:latin typeface="Arial"/>
                          <a:cs typeface="Times New Roman" pitchFamily="18" charset="0"/>
                        </a:rPr>
                        <a:t>é</a:t>
                      </a:r>
                      <a:r>
                        <a:rPr kumimoji="0" lang="fr-FR" sz="1200" b="0" i="0" u="none" strike="noStrike" cap="none" normalizeH="0" baseline="0" dirty="0" smtClean="0">
                          <a:ln>
                            <a:noFill/>
                          </a:ln>
                          <a:solidFill>
                            <a:schemeClr val="tx1"/>
                          </a:solidFill>
                          <a:effectLst/>
                          <a:latin typeface="Times New Roman" pitchFamily="18" charset="0"/>
                          <a:cs typeface="Times New Roman" pitchFamily="18" charset="0"/>
                        </a:rPr>
                        <a:t>cam</a:t>
                      </a:r>
                      <a:r>
                        <a:rPr kumimoji="0" lang="fr-FR" sz="1200" b="0" i="0" u="none" strike="noStrike" cap="none" normalizeH="0" baseline="0" dirty="0" smtClean="0">
                          <a:ln>
                            <a:noFill/>
                          </a:ln>
                          <a:solidFill>
                            <a:schemeClr val="tx1"/>
                          </a:solidFill>
                          <a:effectLst/>
                          <a:latin typeface="Arial"/>
                          <a:cs typeface="Times New Roman" pitchFamily="18" charset="0"/>
                        </a:rPr>
                        <a:t>è</a:t>
                      </a:r>
                      <a:r>
                        <a:rPr kumimoji="0" lang="fr-FR" sz="1200" b="0" i="0" u="none" strike="noStrike" cap="none" normalizeH="0" baseline="0" dirty="0" smtClean="0">
                          <a:ln>
                            <a:noFill/>
                          </a:ln>
                          <a:solidFill>
                            <a:schemeClr val="tx1"/>
                          </a:solidFill>
                          <a:effectLst/>
                          <a:latin typeface="Times New Roman" pitchFamily="18" charset="0"/>
                          <a:cs typeface="Times New Roman" pitchFamily="18" charset="0"/>
                        </a:rPr>
                        <a:t>tre</a:t>
                      </a:r>
                      <a:endParaRPr kumimoji="0" lang="fr-FR" sz="10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fr-FR" sz="1800" b="0" i="0" u="none" strike="noStrike" cap="none" normalizeH="0" baseline="0" dirty="0" smtClean="0">
                        <a:ln>
                          <a:noFill/>
                        </a:ln>
                        <a:solidFill>
                          <a:schemeClr val="tx1"/>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r-FR" sz="1200" b="0" i="0" u="none" strike="noStrike" cap="none" normalizeH="0" baseline="0" smtClean="0">
                          <a:ln>
                            <a:noFill/>
                          </a:ln>
                          <a:solidFill>
                            <a:schemeClr val="tx1"/>
                          </a:solidFill>
                          <a:effectLst/>
                          <a:latin typeface="Times New Roman" pitchFamily="18" charset="0"/>
                          <a:cs typeface="Times New Roman" pitchFamily="18" charset="0"/>
                        </a:rPr>
                        <a:t>06</a:t>
                      </a:r>
                      <a:endParaRPr kumimoji="0" lang="fr-FR" sz="1800" b="0" i="0" u="none" strike="noStrike" cap="none" normalizeH="0" baseline="0" smtClean="0">
                        <a:ln>
                          <a:noFill/>
                        </a:ln>
                        <a:solidFill>
                          <a:schemeClr val="tx1"/>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r-FR" sz="1200" b="0" i="0" u="none" strike="noStrike" cap="none" normalizeH="0" baseline="0" smtClean="0">
                          <a:ln>
                            <a:noFill/>
                          </a:ln>
                          <a:solidFill>
                            <a:schemeClr val="tx1"/>
                          </a:solidFill>
                          <a:effectLst/>
                          <a:latin typeface="Times New Roman" pitchFamily="18" charset="0"/>
                          <a:cs typeface="Times New Roman" pitchFamily="18" charset="0"/>
                        </a:rPr>
                        <a:t>O7</a:t>
                      </a:r>
                      <a:endParaRPr kumimoji="0" lang="fr-FR" sz="1800" b="0" i="0" u="none" strike="noStrike" cap="none" normalizeH="0" baseline="0" smtClean="0">
                        <a:ln>
                          <a:noFill/>
                        </a:ln>
                        <a:solidFill>
                          <a:schemeClr val="tx1"/>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r-FR" sz="1200" b="0" i="0" u="none" strike="noStrike" cap="none" normalizeH="0" baseline="0" smtClean="0">
                          <a:ln>
                            <a:noFill/>
                          </a:ln>
                          <a:solidFill>
                            <a:schemeClr val="tx1"/>
                          </a:solidFill>
                          <a:effectLst/>
                          <a:latin typeface="Times New Roman" pitchFamily="18" charset="0"/>
                          <a:cs typeface="Times New Roman" pitchFamily="18" charset="0"/>
                        </a:rPr>
                        <a:t>07</a:t>
                      </a:r>
                      <a:endParaRPr kumimoji="0" lang="fr-FR" sz="1800" b="0" i="0" u="none" strike="noStrike" cap="none" normalizeH="0" baseline="0" smtClean="0">
                        <a:ln>
                          <a:noFill/>
                        </a:ln>
                        <a:solidFill>
                          <a:schemeClr val="tx1"/>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570125">
                <a:tc vMerge="1">
                  <a:txBody>
                    <a:bodyPr/>
                    <a:lstStyle/>
                    <a:p>
                      <a:endParaRPr lang="fr-FR"/>
                    </a:p>
                  </a:txBody>
                  <a:tcPr/>
                </a:tc>
                <a:tc vMerge="1">
                  <a:txBody>
                    <a:bodyPr/>
                    <a:lstStyle/>
                    <a:p>
                      <a:endParaRPr lang="fr-FR"/>
                    </a:p>
                  </a:txBody>
                  <a:tcPr/>
                </a:tc>
                <a:tc gridSpan="2">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r-FR" sz="1200" b="0" i="0" u="none" strike="noStrike" cap="none" normalizeH="0" baseline="0" dirty="0" smtClean="0">
                          <a:ln>
                            <a:noFill/>
                          </a:ln>
                          <a:solidFill>
                            <a:schemeClr val="tx1"/>
                          </a:solidFill>
                          <a:effectLst/>
                          <a:latin typeface="Times New Roman" pitchFamily="18" charset="0"/>
                          <a:cs typeface="Times New Roman" pitchFamily="18" charset="0"/>
                        </a:rPr>
                        <a:t>Comportement moteur</a:t>
                      </a:r>
                      <a:endParaRPr kumimoji="0" lang="fr-FR" sz="1800" b="0" i="0" u="none" strike="noStrike" cap="none" normalizeH="0" baseline="0" dirty="0" smtClean="0">
                        <a:ln>
                          <a:noFill/>
                        </a:ln>
                        <a:solidFill>
                          <a:schemeClr val="tx1"/>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fr-FR"/>
                    </a:p>
                  </a:txBody>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r-FR" sz="1200" b="0" i="0" u="none" strike="noStrike" cap="none" normalizeH="0" baseline="0" dirty="0" smtClean="0">
                          <a:ln>
                            <a:noFill/>
                          </a:ln>
                          <a:solidFill>
                            <a:schemeClr val="tx1"/>
                          </a:solidFill>
                          <a:effectLst/>
                          <a:latin typeface="Times New Roman" pitchFamily="18" charset="0"/>
                          <a:cs typeface="Times New Roman" pitchFamily="18" charset="0"/>
                        </a:rPr>
                        <a:t>processus</a:t>
                      </a:r>
                      <a:endParaRPr kumimoji="0" lang="fr-FR" sz="1800" b="0" i="0" u="none" strike="noStrike" cap="none" normalizeH="0" baseline="0" dirty="0" smtClean="0">
                        <a:ln>
                          <a:noFill/>
                        </a:ln>
                        <a:solidFill>
                          <a:schemeClr val="tx1"/>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 typeface="Arial" charset="0"/>
                        <a:buNone/>
                        <a:tabLst/>
                      </a:pPr>
                      <a:endParaRPr kumimoji="0" lang="fr-FR" sz="2800" b="0" i="0" u="none" strike="noStrike" cap="none" normalizeH="0" baseline="0" smtClean="0">
                        <a:ln>
                          <a:noFill/>
                        </a:ln>
                        <a:solidFill>
                          <a:schemeClr val="tx1"/>
                        </a:solidFill>
                        <a:effectLst/>
                        <a:latin typeface="Calibri" pitchFamily="34"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r-FR" sz="1200" b="0" i="0" u="none" strike="noStrike" cap="none" normalizeH="0" baseline="0" smtClean="0">
                          <a:ln>
                            <a:noFill/>
                          </a:ln>
                          <a:solidFill>
                            <a:schemeClr val="tx1"/>
                          </a:solidFill>
                          <a:effectLst/>
                          <a:latin typeface="Times New Roman" pitchFamily="18" charset="0"/>
                          <a:cs typeface="Times New Roman" pitchFamily="18" charset="0"/>
                        </a:rPr>
                        <a:t>06</a:t>
                      </a:r>
                      <a:endParaRPr kumimoji="0" lang="fr-FR" sz="1800" b="0" i="0" u="none" strike="noStrike" cap="none" normalizeH="0" baseline="0" smtClean="0">
                        <a:ln>
                          <a:noFill/>
                        </a:ln>
                        <a:solidFill>
                          <a:schemeClr val="tx1"/>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r-FR" sz="1200" b="0" i="0" u="none" strike="noStrike" cap="none" normalizeH="0" baseline="0" smtClean="0">
                          <a:ln>
                            <a:noFill/>
                          </a:ln>
                          <a:solidFill>
                            <a:schemeClr val="tx1"/>
                          </a:solidFill>
                          <a:effectLst/>
                          <a:latin typeface="Times New Roman" pitchFamily="18" charset="0"/>
                          <a:cs typeface="Times New Roman" pitchFamily="18" charset="0"/>
                        </a:rPr>
                        <a:t>06</a:t>
                      </a:r>
                      <a:endParaRPr kumimoji="0" lang="fr-FR" sz="1800" b="0" i="0" u="none" strike="noStrike" cap="none" normalizeH="0" baseline="0" smtClean="0">
                        <a:ln>
                          <a:noFill/>
                        </a:ln>
                        <a:solidFill>
                          <a:schemeClr val="tx1"/>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r-FR" sz="1200" b="0" i="0" u="none" strike="noStrike" cap="none" normalizeH="0" baseline="0" smtClean="0">
                          <a:ln>
                            <a:noFill/>
                          </a:ln>
                          <a:solidFill>
                            <a:schemeClr val="tx1"/>
                          </a:solidFill>
                          <a:effectLst/>
                          <a:latin typeface="Times New Roman" pitchFamily="18" charset="0"/>
                          <a:cs typeface="Times New Roman" pitchFamily="18" charset="0"/>
                        </a:rPr>
                        <a:t>07</a:t>
                      </a:r>
                      <a:endParaRPr kumimoji="0" lang="fr-FR" sz="1800" b="0" i="0" u="none" strike="noStrike" cap="none" normalizeH="0" baseline="0" smtClean="0">
                        <a:ln>
                          <a:noFill/>
                        </a:ln>
                        <a:solidFill>
                          <a:schemeClr val="tx1"/>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24451">
                <a:tc vMerge="1">
                  <a:txBody>
                    <a:bodyPr/>
                    <a:lstStyle/>
                    <a:p>
                      <a:endParaRPr lang="fr-FR"/>
                    </a:p>
                  </a:txBody>
                  <a:tcPr/>
                </a:tc>
                <a:tc rowSpan="2">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r-FR" sz="1200" b="0" i="0" u="none" strike="noStrike" cap="none" normalizeH="0" baseline="0" smtClean="0">
                          <a:ln>
                            <a:noFill/>
                          </a:ln>
                          <a:solidFill>
                            <a:schemeClr val="tx1"/>
                          </a:solidFill>
                          <a:effectLst/>
                          <a:latin typeface="Times New Roman" pitchFamily="18" charset="0"/>
                          <a:cs typeface="Times New Roman" pitchFamily="18" charset="0"/>
                        </a:rPr>
                        <a:t>Sports collectifs</a:t>
                      </a:r>
                      <a:endParaRPr kumimoji="0" lang="fr-FR" sz="1800" b="0" i="0" u="none" strike="noStrike" cap="none" normalizeH="0" baseline="0" smtClean="0">
                        <a:ln>
                          <a:noFill/>
                        </a:ln>
                        <a:solidFill>
                          <a:schemeClr val="tx1"/>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rowSpan="2">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r-FR" sz="1200" b="0" i="0" u="none" strike="noStrike" cap="none" normalizeH="0" baseline="0" smtClean="0">
                          <a:ln>
                            <a:noFill/>
                          </a:ln>
                          <a:solidFill>
                            <a:schemeClr val="tx1"/>
                          </a:solidFill>
                          <a:effectLst/>
                          <a:latin typeface="Times New Roman" pitchFamily="18" charset="0"/>
                          <a:cs typeface="Times New Roman" pitchFamily="18" charset="0"/>
                        </a:rPr>
                        <a:t>Capacit</a:t>
                      </a:r>
                      <a:r>
                        <a:rPr kumimoji="0" lang="fr-FR" sz="1200" b="0" i="0" u="none" strike="noStrike" cap="none" normalizeH="0" baseline="0" smtClean="0">
                          <a:ln>
                            <a:noFill/>
                          </a:ln>
                          <a:solidFill>
                            <a:schemeClr val="tx1"/>
                          </a:solidFill>
                          <a:effectLst/>
                          <a:latin typeface="Arial"/>
                          <a:cs typeface="Times New Roman" pitchFamily="18" charset="0"/>
                        </a:rPr>
                        <a:t>é</a:t>
                      </a:r>
                      <a:r>
                        <a:rPr kumimoji="0" lang="fr-FR" sz="1200" b="0" i="0" u="none" strike="noStrike" cap="none" normalizeH="0" baseline="0" smtClean="0">
                          <a:ln>
                            <a:noFill/>
                          </a:ln>
                          <a:solidFill>
                            <a:schemeClr val="tx1"/>
                          </a:solidFill>
                          <a:effectLst/>
                          <a:latin typeface="Times New Roman" pitchFamily="18" charset="0"/>
                          <a:cs typeface="Times New Roman" pitchFamily="18" charset="0"/>
                        </a:rPr>
                        <a:t> sportive et habilet</a:t>
                      </a:r>
                      <a:r>
                        <a:rPr kumimoji="0" lang="fr-FR" sz="1200" b="0" i="0" u="none" strike="noStrike" cap="none" normalizeH="0" baseline="0" smtClean="0">
                          <a:ln>
                            <a:noFill/>
                          </a:ln>
                          <a:solidFill>
                            <a:schemeClr val="tx1"/>
                          </a:solidFill>
                          <a:effectLst/>
                          <a:latin typeface="Arial"/>
                          <a:cs typeface="Times New Roman" pitchFamily="18" charset="0"/>
                        </a:rPr>
                        <a:t>é</a:t>
                      </a:r>
                      <a:r>
                        <a:rPr kumimoji="0" lang="fr-FR" sz="1200" b="0" i="0" u="none" strike="noStrike" cap="none" normalizeH="0" baseline="0" smtClean="0">
                          <a:ln>
                            <a:noFill/>
                          </a:ln>
                          <a:solidFill>
                            <a:schemeClr val="tx1"/>
                          </a:solidFill>
                          <a:effectLst/>
                          <a:latin typeface="Times New Roman" pitchFamily="18" charset="0"/>
                          <a:cs typeface="Times New Roman" pitchFamily="18" charset="0"/>
                        </a:rPr>
                        <a:t> motrice</a:t>
                      </a:r>
                      <a:endParaRPr kumimoji="0" lang="fr-FR" sz="1800" b="0" i="0" u="none" strike="noStrike" cap="none" normalizeH="0" baseline="0" smtClean="0">
                        <a:ln>
                          <a:noFill/>
                        </a:ln>
                        <a:solidFill>
                          <a:schemeClr val="tx1"/>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r-FR" sz="1200" b="0" i="0" u="none" strike="noStrike" cap="none" normalizeH="0" baseline="0" smtClean="0">
                          <a:ln>
                            <a:noFill/>
                          </a:ln>
                          <a:solidFill>
                            <a:schemeClr val="tx1"/>
                          </a:solidFill>
                          <a:effectLst/>
                          <a:latin typeface="Times New Roman" pitchFamily="18" charset="0"/>
                          <a:cs typeface="Times New Roman" pitchFamily="18" charset="0"/>
                        </a:rPr>
                        <a:t>individuelles</a:t>
                      </a:r>
                      <a:endParaRPr kumimoji="0" lang="fr-FR" sz="1800" b="0" i="0" u="none" strike="noStrike" cap="none" normalizeH="0" baseline="0" smtClean="0">
                        <a:ln>
                          <a:noFill/>
                        </a:ln>
                        <a:solidFill>
                          <a:schemeClr val="tx1"/>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rowSpan="2">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r-FR" sz="1200" b="0" i="0" u="none" strike="noStrike" cap="none" normalizeH="0" baseline="0" smtClean="0">
                          <a:ln>
                            <a:noFill/>
                          </a:ln>
                          <a:solidFill>
                            <a:schemeClr val="tx1"/>
                          </a:solidFill>
                          <a:effectLst/>
                          <a:latin typeface="Times New Roman" pitchFamily="18" charset="0"/>
                          <a:cs typeface="Times New Roman" pitchFamily="18" charset="0"/>
                        </a:rPr>
                        <a:t>produit du comportement physique</a:t>
                      </a:r>
                      <a:endParaRPr kumimoji="0" lang="fr-FR" sz="1800" b="0" i="0" u="none" strike="noStrike" cap="none" normalizeH="0" baseline="0" smtClean="0">
                        <a:ln>
                          <a:noFill/>
                        </a:ln>
                        <a:solidFill>
                          <a:schemeClr val="tx1"/>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rowSpan="2">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r-FR" sz="1200" b="0" i="0" u="none" strike="noStrike" cap="none" normalizeH="0" baseline="0" smtClean="0">
                          <a:ln>
                            <a:noFill/>
                          </a:ln>
                          <a:solidFill>
                            <a:schemeClr val="tx1"/>
                          </a:solidFill>
                          <a:effectLst/>
                          <a:latin typeface="Times New Roman" pitchFamily="18" charset="0"/>
                          <a:cs typeface="Times New Roman" pitchFamily="18" charset="0"/>
                        </a:rPr>
                        <a:t>Grille d</a:t>
                      </a:r>
                      <a:r>
                        <a:rPr kumimoji="0" lang="fr-FR" sz="1200" b="0" i="0" u="none" strike="noStrike" cap="none" normalizeH="0" baseline="0" smtClean="0">
                          <a:ln>
                            <a:noFill/>
                          </a:ln>
                          <a:solidFill>
                            <a:schemeClr val="tx1"/>
                          </a:solidFill>
                          <a:effectLst/>
                          <a:latin typeface="Arial"/>
                          <a:cs typeface="Times New Roman" pitchFamily="18" charset="0"/>
                        </a:rPr>
                        <a:t>’</a:t>
                      </a:r>
                      <a:r>
                        <a:rPr kumimoji="0" lang="fr-FR" sz="1200" b="0" i="0" u="none" strike="noStrike" cap="none" normalizeH="0" baseline="0" smtClean="0">
                          <a:ln>
                            <a:noFill/>
                          </a:ln>
                          <a:solidFill>
                            <a:schemeClr val="tx1"/>
                          </a:solidFill>
                          <a:effectLst/>
                          <a:latin typeface="Times New Roman" pitchFamily="18" charset="0"/>
                          <a:cs typeface="Times New Roman" pitchFamily="18" charset="0"/>
                        </a:rPr>
                        <a:t>observation</a:t>
                      </a:r>
                      <a:endParaRPr kumimoji="0" lang="fr-FR" sz="1800" b="0" i="0" u="none" strike="noStrike" cap="none" normalizeH="0" baseline="0" smtClean="0">
                        <a:ln>
                          <a:noFill/>
                        </a:ln>
                        <a:solidFill>
                          <a:schemeClr val="tx1"/>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r-FR" sz="1200" b="0" i="0" u="none" strike="noStrike" cap="none" normalizeH="0" baseline="0" smtClean="0">
                          <a:ln>
                            <a:noFill/>
                          </a:ln>
                          <a:solidFill>
                            <a:schemeClr val="tx1"/>
                          </a:solidFill>
                          <a:effectLst/>
                          <a:latin typeface="Times New Roman" pitchFamily="18" charset="0"/>
                          <a:cs typeface="Times New Roman" pitchFamily="18" charset="0"/>
                        </a:rPr>
                        <a:t>06</a:t>
                      </a:r>
                      <a:endParaRPr kumimoji="0" lang="fr-FR" sz="1800" b="0" i="0" u="none" strike="noStrike" cap="none" normalizeH="0" baseline="0" smtClean="0">
                        <a:ln>
                          <a:noFill/>
                        </a:ln>
                        <a:solidFill>
                          <a:schemeClr val="tx1"/>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r-FR" sz="1200" b="0" i="0" u="none" strike="noStrike" cap="none" normalizeH="0" baseline="0" smtClean="0">
                          <a:ln>
                            <a:noFill/>
                          </a:ln>
                          <a:solidFill>
                            <a:schemeClr val="tx1"/>
                          </a:solidFill>
                          <a:effectLst/>
                          <a:latin typeface="Times New Roman" pitchFamily="18" charset="0"/>
                          <a:cs typeface="Times New Roman" pitchFamily="18" charset="0"/>
                        </a:rPr>
                        <a:t>06</a:t>
                      </a:r>
                      <a:endParaRPr kumimoji="0" lang="fr-FR" sz="1800" b="0" i="0" u="none" strike="noStrike" cap="none" normalizeH="0" baseline="0" smtClean="0">
                        <a:ln>
                          <a:noFill/>
                        </a:ln>
                        <a:solidFill>
                          <a:schemeClr val="tx1"/>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r-FR" sz="1200" b="0" i="0" u="none" strike="noStrike" cap="none" normalizeH="0" baseline="0" smtClean="0">
                          <a:ln>
                            <a:noFill/>
                          </a:ln>
                          <a:solidFill>
                            <a:schemeClr val="tx1"/>
                          </a:solidFill>
                          <a:effectLst/>
                          <a:latin typeface="Times New Roman" pitchFamily="18" charset="0"/>
                          <a:cs typeface="Times New Roman" pitchFamily="18" charset="0"/>
                        </a:rPr>
                        <a:t>07</a:t>
                      </a:r>
                      <a:endParaRPr kumimoji="0" lang="fr-FR" sz="1800" b="0" i="0" u="none" strike="noStrike" cap="none" normalizeH="0" baseline="0" smtClean="0">
                        <a:ln>
                          <a:noFill/>
                        </a:ln>
                        <a:solidFill>
                          <a:schemeClr val="tx1"/>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81042">
                <a:tc vMerge="1">
                  <a:txBody>
                    <a:bodyPr/>
                    <a:lstStyle/>
                    <a:p>
                      <a:endParaRPr lang="fr-FR"/>
                    </a:p>
                  </a:txBody>
                  <a:tcPr/>
                </a:tc>
                <a:tc vMerge="1">
                  <a:txBody>
                    <a:bodyPr/>
                    <a:lstStyle/>
                    <a:p>
                      <a:endParaRPr lang="fr-FR"/>
                    </a:p>
                  </a:txBody>
                  <a:tcPr/>
                </a:tc>
                <a:tc vMerge="1">
                  <a:txBody>
                    <a:bodyPr/>
                    <a:lstStyle/>
                    <a:p>
                      <a:endParaRPr lang="fr-FR"/>
                    </a:p>
                  </a:txBody>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r-FR" sz="1200" b="0" i="0" u="none" strike="noStrike" cap="none" normalizeH="0" baseline="0" smtClean="0">
                          <a:ln>
                            <a:noFill/>
                          </a:ln>
                          <a:solidFill>
                            <a:schemeClr val="tx1"/>
                          </a:solidFill>
                          <a:effectLst/>
                          <a:latin typeface="Times New Roman" pitchFamily="18" charset="0"/>
                          <a:cs typeface="Times New Roman" pitchFamily="18" charset="0"/>
                        </a:rPr>
                        <a:t>collectives</a:t>
                      </a:r>
                      <a:endParaRPr kumimoji="0" lang="fr-FR" sz="1800" b="0" i="0" u="none" strike="noStrike" cap="none" normalizeH="0" baseline="0" smtClean="0">
                        <a:ln>
                          <a:noFill/>
                        </a:ln>
                        <a:solidFill>
                          <a:schemeClr val="tx1"/>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xBody>
                    <a:bodyPr/>
                    <a:lstStyle/>
                    <a:p>
                      <a:endParaRPr lang="fr-FR"/>
                    </a:p>
                  </a:txBody>
                  <a:tcPr/>
                </a:tc>
                <a:tc vMerge="1">
                  <a:txBody>
                    <a:bodyPr/>
                    <a:lstStyle/>
                    <a:p>
                      <a:endParaRPr lang="fr-FR"/>
                    </a:p>
                  </a:txBody>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r-FR" sz="1200" b="0" i="0" u="none" strike="noStrike" cap="none" normalizeH="0" baseline="0" smtClean="0">
                          <a:ln>
                            <a:noFill/>
                          </a:ln>
                          <a:solidFill>
                            <a:schemeClr val="tx1"/>
                          </a:solidFill>
                          <a:effectLst/>
                          <a:latin typeface="Times New Roman" pitchFamily="18" charset="0"/>
                          <a:cs typeface="Times New Roman" pitchFamily="18" charset="0"/>
                        </a:rPr>
                        <a:t>06</a:t>
                      </a:r>
                      <a:endParaRPr kumimoji="0" lang="fr-FR" sz="1800" b="0" i="0" u="none" strike="noStrike" cap="none" normalizeH="0" baseline="0" smtClean="0">
                        <a:ln>
                          <a:noFill/>
                        </a:ln>
                        <a:solidFill>
                          <a:schemeClr val="tx1"/>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r-FR" sz="1200" b="0" i="0" u="none" strike="noStrike" cap="none" normalizeH="0" baseline="0" smtClean="0">
                          <a:ln>
                            <a:noFill/>
                          </a:ln>
                          <a:solidFill>
                            <a:schemeClr val="tx1"/>
                          </a:solidFill>
                          <a:effectLst/>
                          <a:latin typeface="Times New Roman" pitchFamily="18" charset="0"/>
                          <a:cs typeface="Times New Roman" pitchFamily="18" charset="0"/>
                        </a:rPr>
                        <a:t>07</a:t>
                      </a:r>
                      <a:endParaRPr kumimoji="0" lang="fr-FR" sz="1800" b="0" i="0" u="none" strike="noStrike" cap="none" normalizeH="0" baseline="0" smtClean="0">
                        <a:ln>
                          <a:noFill/>
                        </a:ln>
                        <a:solidFill>
                          <a:schemeClr val="tx1"/>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r-FR" sz="1200" b="0" i="0" u="none" strike="noStrike" cap="none" normalizeH="0" baseline="0" smtClean="0">
                          <a:ln>
                            <a:noFill/>
                          </a:ln>
                          <a:solidFill>
                            <a:schemeClr val="tx1"/>
                          </a:solidFill>
                          <a:effectLst/>
                          <a:latin typeface="Times New Roman" pitchFamily="18" charset="0"/>
                          <a:cs typeface="Times New Roman" pitchFamily="18" charset="0"/>
                        </a:rPr>
                        <a:t>07</a:t>
                      </a:r>
                      <a:endParaRPr kumimoji="0" lang="fr-FR" sz="1800" b="0" i="0" u="none" strike="noStrike" cap="none" normalizeH="0" baseline="0" smtClean="0">
                        <a:ln>
                          <a:noFill/>
                        </a:ln>
                        <a:solidFill>
                          <a:schemeClr val="tx1"/>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704272">
                <a:tc vMerge="1">
                  <a:txBody>
                    <a:bodyPr/>
                    <a:lstStyle/>
                    <a:p>
                      <a:endParaRPr lang="fr-FR"/>
                    </a:p>
                  </a:txBody>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r-FR" sz="1200" b="0" i="0" u="none" strike="noStrike" cap="none" normalizeH="0" baseline="0" smtClean="0">
                          <a:ln>
                            <a:noFill/>
                          </a:ln>
                          <a:solidFill>
                            <a:schemeClr val="tx1"/>
                          </a:solidFill>
                          <a:effectLst/>
                          <a:latin typeface="Times New Roman" pitchFamily="18" charset="0"/>
                          <a:cs typeface="Times New Roman" pitchFamily="18" charset="0"/>
                        </a:rPr>
                        <a:t>gymnastique</a:t>
                      </a:r>
                      <a:endParaRPr kumimoji="0" lang="fr-FR" sz="1800" b="0" i="0" u="none" strike="noStrike" cap="none" normalizeH="0" baseline="0" smtClean="0">
                        <a:ln>
                          <a:noFill/>
                        </a:ln>
                        <a:solidFill>
                          <a:schemeClr val="tx1"/>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r-FR" sz="1200" b="0" i="0" u="none" strike="noStrike" cap="none" normalizeH="0" baseline="0" smtClean="0">
                          <a:ln>
                            <a:noFill/>
                          </a:ln>
                          <a:solidFill>
                            <a:schemeClr val="tx1"/>
                          </a:solidFill>
                          <a:effectLst/>
                          <a:latin typeface="Times New Roman" pitchFamily="18" charset="0"/>
                          <a:cs typeface="Times New Roman" pitchFamily="18" charset="0"/>
                        </a:rPr>
                        <a:t>Capacit</a:t>
                      </a:r>
                      <a:r>
                        <a:rPr kumimoji="0" lang="fr-FR" sz="1200" b="0" i="0" u="none" strike="noStrike" cap="none" normalizeH="0" baseline="0" smtClean="0">
                          <a:ln>
                            <a:noFill/>
                          </a:ln>
                          <a:solidFill>
                            <a:schemeClr val="tx1"/>
                          </a:solidFill>
                          <a:effectLst/>
                          <a:latin typeface="Arial"/>
                          <a:cs typeface="Times New Roman" pitchFamily="18" charset="0"/>
                        </a:rPr>
                        <a:t>é</a:t>
                      </a:r>
                      <a:r>
                        <a:rPr kumimoji="0" lang="fr-FR" sz="1200" b="0" i="0" u="none" strike="noStrike" cap="none" normalizeH="0" baseline="0" smtClean="0">
                          <a:ln>
                            <a:noFill/>
                          </a:ln>
                          <a:solidFill>
                            <a:schemeClr val="tx1"/>
                          </a:solidFill>
                          <a:effectLst/>
                          <a:latin typeface="Times New Roman" pitchFamily="18" charset="0"/>
                          <a:cs typeface="Times New Roman" pitchFamily="18" charset="0"/>
                        </a:rPr>
                        <a:t> sportive et habilet</a:t>
                      </a:r>
                      <a:r>
                        <a:rPr kumimoji="0" lang="fr-FR" sz="1200" b="0" i="0" u="none" strike="noStrike" cap="none" normalizeH="0" baseline="0" smtClean="0">
                          <a:ln>
                            <a:noFill/>
                          </a:ln>
                          <a:solidFill>
                            <a:schemeClr val="tx1"/>
                          </a:solidFill>
                          <a:effectLst/>
                          <a:latin typeface="Arial"/>
                          <a:cs typeface="Times New Roman" pitchFamily="18" charset="0"/>
                        </a:rPr>
                        <a:t>é</a:t>
                      </a:r>
                      <a:r>
                        <a:rPr kumimoji="0" lang="fr-FR" sz="1200" b="0" i="0" u="none" strike="noStrike" cap="none" normalizeH="0" baseline="0" smtClean="0">
                          <a:ln>
                            <a:noFill/>
                          </a:ln>
                          <a:solidFill>
                            <a:schemeClr val="tx1"/>
                          </a:solidFill>
                          <a:effectLst/>
                          <a:latin typeface="Times New Roman" pitchFamily="18" charset="0"/>
                          <a:cs typeface="Times New Roman" pitchFamily="18" charset="0"/>
                        </a:rPr>
                        <a:t> motrice</a:t>
                      </a:r>
                      <a:endParaRPr kumimoji="0" lang="fr-FR" sz="1800" b="0" i="0" u="none" strike="noStrike" cap="none" normalizeH="0" baseline="0" smtClean="0">
                        <a:ln>
                          <a:noFill/>
                        </a:ln>
                        <a:solidFill>
                          <a:schemeClr val="tx1"/>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fr-FR"/>
                    </a:p>
                  </a:txBody>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r-FR" sz="1200" b="0" i="0" u="none" strike="noStrike" cap="none" normalizeH="0" baseline="0" smtClean="0">
                          <a:ln>
                            <a:noFill/>
                          </a:ln>
                          <a:solidFill>
                            <a:schemeClr val="tx1"/>
                          </a:solidFill>
                          <a:effectLst/>
                          <a:latin typeface="Times New Roman" pitchFamily="18" charset="0"/>
                          <a:cs typeface="Times New Roman" pitchFamily="18" charset="0"/>
                        </a:rPr>
                        <a:t>Produit du comportement physique </a:t>
                      </a:r>
                      <a:endParaRPr kumimoji="0" lang="fr-FR" sz="1800" b="0" i="0" u="none" strike="noStrike" cap="none" normalizeH="0" baseline="0" smtClean="0">
                        <a:ln>
                          <a:noFill/>
                        </a:ln>
                        <a:solidFill>
                          <a:schemeClr val="tx1"/>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r-FR" sz="1200" b="0" i="0" u="none" strike="noStrike" cap="none" normalizeH="0" baseline="0" dirty="0" smtClean="0">
                          <a:ln>
                            <a:noFill/>
                          </a:ln>
                          <a:solidFill>
                            <a:schemeClr val="tx1"/>
                          </a:solidFill>
                          <a:effectLst/>
                          <a:latin typeface="Times New Roman" pitchFamily="18" charset="0"/>
                          <a:cs typeface="Times New Roman" pitchFamily="18" charset="0"/>
                        </a:rPr>
                        <a:t>Grille d</a:t>
                      </a:r>
                      <a:r>
                        <a:rPr kumimoji="0" lang="fr-FR" sz="1200" b="0" i="0" u="none" strike="noStrike" cap="none" normalizeH="0" baseline="0" dirty="0" smtClean="0">
                          <a:ln>
                            <a:noFill/>
                          </a:ln>
                          <a:solidFill>
                            <a:schemeClr val="tx1"/>
                          </a:solidFill>
                          <a:effectLst/>
                          <a:latin typeface="Arial"/>
                          <a:cs typeface="Times New Roman" pitchFamily="18" charset="0"/>
                        </a:rPr>
                        <a:t>’</a:t>
                      </a:r>
                      <a:r>
                        <a:rPr kumimoji="0" lang="fr-FR" sz="1200" b="0" i="0" u="none" strike="noStrike" cap="none" normalizeH="0" baseline="0" dirty="0" smtClean="0">
                          <a:ln>
                            <a:noFill/>
                          </a:ln>
                          <a:solidFill>
                            <a:schemeClr val="tx1"/>
                          </a:solidFill>
                          <a:effectLst/>
                          <a:latin typeface="Times New Roman" pitchFamily="18" charset="0"/>
                          <a:cs typeface="Times New Roman" pitchFamily="18" charset="0"/>
                        </a:rPr>
                        <a:t>observation</a:t>
                      </a:r>
                      <a:endParaRPr kumimoji="0" lang="fr-FR" sz="1000" b="0" i="0" u="none" strike="noStrike" cap="none" normalizeH="0" baseline="0" dirty="0" smtClean="0">
                        <a:ln>
                          <a:noFill/>
                        </a:ln>
                        <a:solidFill>
                          <a:schemeClr val="tx1"/>
                        </a:solidFill>
                        <a:effectLst/>
                        <a:latin typeface="Times New Roman" pitchFamily="18" charset="0"/>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r-FR" sz="1200" b="0" i="0" u="none" strike="noStrike" cap="none" normalizeH="0" baseline="0" smtClean="0">
                          <a:ln>
                            <a:noFill/>
                          </a:ln>
                          <a:solidFill>
                            <a:schemeClr val="tx1"/>
                          </a:solidFill>
                          <a:effectLst/>
                          <a:latin typeface="Times New Roman" pitchFamily="18" charset="0"/>
                          <a:cs typeface="Times New Roman" pitchFamily="18" charset="0"/>
                        </a:rPr>
                        <a:t>12</a:t>
                      </a:r>
                      <a:endParaRPr kumimoji="0" lang="fr-FR" sz="1800" b="0" i="0" u="none" strike="noStrike" cap="none" normalizeH="0" baseline="0" smtClean="0">
                        <a:ln>
                          <a:noFill/>
                        </a:ln>
                        <a:solidFill>
                          <a:schemeClr val="tx1"/>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r-FR" sz="1200" b="0" i="0" u="none" strike="noStrike" cap="none" normalizeH="0" baseline="0" smtClean="0">
                          <a:ln>
                            <a:noFill/>
                          </a:ln>
                          <a:solidFill>
                            <a:schemeClr val="tx1"/>
                          </a:solidFill>
                          <a:effectLst/>
                          <a:latin typeface="Times New Roman" pitchFamily="18" charset="0"/>
                          <a:cs typeface="Times New Roman" pitchFamily="18" charset="0"/>
                        </a:rPr>
                        <a:t>13</a:t>
                      </a:r>
                      <a:endParaRPr kumimoji="0" lang="fr-FR" sz="1800" b="0" i="0" u="none" strike="noStrike" cap="none" normalizeH="0" baseline="0" smtClean="0">
                        <a:ln>
                          <a:noFill/>
                        </a:ln>
                        <a:solidFill>
                          <a:schemeClr val="tx1"/>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r-FR" sz="1200" b="0" i="0" u="none" strike="noStrike" cap="none" normalizeH="0" baseline="0" smtClean="0">
                          <a:ln>
                            <a:noFill/>
                          </a:ln>
                          <a:solidFill>
                            <a:schemeClr val="tx1"/>
                          </a:solidFill>
                          <a:effectLst/>
                          <a:latin typeface="Times New Roman" pitchFamily="18" charset="0"/>
                          <a:cs typeface="Times New Roman" pitchFamily="18" charset="0"/>
                        </a:rPr>
                        <a:t>14</a:t>
                      </a:r>
                      <a:endParaRPr kumimoji="0" lang="fr-FR" sz="1800" b="0" i="0" u="none" strike="noStrike" cap="none" normalizeH="0" baseline="0" smtClean="0">
                        <a:ln>
                          <a:noFill/>
                        </a:ln>
                        <a:solidFill>
                          <a:schemeClr val="tx1"/>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307933">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r-FR" sz="1200" b="0" i="0" u="none" strike="noStrike" cap="none" normalizeH="0" baseline="0" smtClean="0">
                          <a:ln>
                            <a:noFill/>
                          </a:ln>
                          <a:solidFill>
                            <a:schemeClr val="tx1"/>
                          </a:solidFill>
                          <a:effectLst/>
                          <a:latin typeface="Times New Roman" pitchFamily="18" charset="0"/>
                          <a:cs typeface="Times New Roman" pitchFamily="18" charset="0"/>
                        </a:rPr>
                        <a:t>Connaissances conceptuelles</a:t>
                      </a:r>
                      <a:endParaRPr kumimoji="0" lang="fr-FR" sz="1800" b="0" i="0" u="none" strike="noStrike" cap="none" normalizeH="0" baseline="0" smtClean="0">
                        <a:ln>
                          <a:noFill/>
                        </a:ln>
                        <a:solidFill>
                          <a:schemeClr val="tx1"/>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rowSpan="2">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r-FR" sz="1200" b="0" i="0" u="none" strike="noStrike" cap="none" normalizeH="0" baseline="0" smtClean="0">
                          <a:ln>
                            <a:noFill/>
                          </a:ln>
                          <a:solidFill>
                            <a:schemeClr val="tx1"/>
                          </a:solidFill>
                          <a:effectLst/>
                          <a:latin typeface="Times New Roman" pitchFamily="18" charset="0"/>
                          <a:cs typeface="Times New Roman" pitchFamily="18" charset="0"/>
                        </a:rPr>
                        <a:t>Toutes les activit</a:t>
                      </a:r>
                      <a:r>
                        <a:rPr kumimoji="0" lang="fr-FR" sz="1200" b="0" i="0" u="none" strike="noStrike" cap="none" normalizeH="0" baseline="0" smtClean="0">
                          <a:ln>
                            <a:noFill/>
                          </a:ln>
                          <a:solidFill>
                            <a:schemeClr val="tx1"/>
                          </a:solidFill>
                          <a:effectLst/>
                          <a:latin typeface="Arial"/>
                          <a:cs typeface="Times New Roman" pitchFamily="18" charset="0"/>
                        </a:rPr>
                        <a:t>é</a:t>
                      </a:r>
                      <a:r>
                        <a:rPr kumimoji="0" lang="fr-FR" sz="1200" b="0" i="0" u="none" strike="noStrike" cap="none" normalizeH="0" baseline="0" smtClean="0">
                          <a:ln>
                            <a:noFill/>
                          </a:ln>
                          <a:solidFill>
                            <a:schemeClr val="tx1"/>
                          </a:solidFill>
                          <a:effectLst/>
                          <a:latin typeface="Times New Roman" pitchFamily="18" charset="0"/>
                          <a:cs typeface="Times New Roman" pitchFamily="18" charset="0"/>
                        </a:rPr>
                        <a:t>s support</a:t>
                      </a:r>
                      <a:endParaRPr kumimoji="0" lang="fr-FR" sz="1800" b="0" i="0" u="none" strike="noStrike" cap="none" normalizeH="0" baseline="0" smtClean="0">
                        <a:ln>
                          <a:noFill/>
                        </a:ln>
                        <a:solidFill>
                          <a:schemeClr val="tx1"/>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0" fontAlgn="base" latinLnBrk="0" hangingPunct="0">
                        <a:lnSpc>
                          <a:spcPct val="100000"/>
                        </a:lnSpc>
                        <a:spcBef>
                          <a:spcPct val="0"/>
                        </a:spcBef>
                        <a:spcAft>
                          <a:spcPct val="0"/>
                        </a:spcAft>
                        <a:buClrTx/>
                        <a:buSzTx/>
                        <a:buFont typeface="Times New Roman" pitchFamily="18" charset="0"/>
                        <a:buChar char="-"/>
                        <a:tabLst>
                          <a:tab pos="457200" algn="l"/>
                        </a:tabLst>
                      </a:pPr>
                      <a:r>
                        <a:rPr kumimoji="0" lang="fr-FR" sz="1200" b="0" i="0" u="none" strike="noStrike" cap="none" normalizeH="0" baseline="0" smtClean="0">
                          <a:ln>
                            <a:noFill/>
                          </a:ln>
                          <a:solidFill>
                            <a:schemeClr val="tx1"/>
                          </a:solidFill>
                          <a:effectLst/>
                          <a:latin typeface="Times New Roman" pitchFamily="18" charset="0"/>
                          <a:cs typeface="Times New Roman" pitchFamily="18" charset="0"/>
                        </a:rPr>
                        <a:t>concept et les termes relatifs </a:t>
                      </a:r>
                      <a:r>
                        <a:rPr kumimoji="0" lang="fr-FR" sz="1200" b="0" i="0" u="none" strike="noStrike" cap="none" normalizeH="0" baseline="0" smtClean="0">
                          <a:ln>
                            <a:noFill/>
                          </a:ln>
                          <a:solidFill>
                            <a:schemeClr val="tx1"/>
                          </a:solidFill>
                          <a:effectLst/>
                          <a:latin typeface="Arial"/>
                          <a:cs typeface="Times New Roman" pitchFamily="18" charset="0"/>
                        </a:rPr>
                        <a:t>à</a:t>
                      </a:r>
                      <a:r>
                        <a:rPr kumimoji="0" lang="fr-FR" sz="1200" b="0" i="0" u="none" strike="noStrike" cap="none" normalizeH="0" baseline="0" smtClean="0">
                          <a:ln>
                            <a:noFill/>
                          </a:ln>
                          <a:solidFill>
                            <a:schemeClr val="tx1"/>
                          </a:solidFill>
                          <a:effectLst/>
                          <a:latin typeface="Times New Roman" pitchFamily="18" charset="0"/>
                          <a:cs typeface="Times New Roman" pitchFamily="18" charset="0"/>
                        </a:rPr>
                        <a:t> l</a:t>
                      </a:r>
                      <a:r>
                        <a:rPr kumimoji="0" lang="fr-FR" sz="1200" b="0" i="0" u="none" strike="noStrike" cap="none" normalizeH="0" baseline="0" smtClean="0">
                          <a:ln>
                            <a:noFill/>
                          </a:ln>
                          <a:solidFill>
                            <a:schemeClr val="tx1"/>
                          </a:solidFill>
                          <a:effectLst/>
                          <a:latin typeface="Arial"/>
                          <a:cs typeface="Times New Roman" pitchFamily="18" charset="0"/>
                        </a:rPr>
                        <a:t>’</a:t>
                      </a:r>
                      <a:r>
                        <a:rPr kumimoji="0" lang="fr-FR" sz="1200" b="0" i="0" u="none" strike="noStrike" cap="none" normalizeH="0" baseline="0" smtClean="0">
                          <a:ln>
                            <a:noFill/>
                          </a:ln>
                          <a:solidFill>
                            <a:schemeClr val="tx1"/>
                          </a:solidFill>
                          <a:effectLst/>
                          <a:latin typeface="Times New Roman" pitchFamily="18" charset="0"/>
                          <a:cs typeface="Times New Roman" pitchFamily="18" charset="0"/>
                        </a:rPr>
                        <a:t>activit</a:t>
                      </a:r>
                      <a:r>
                        <a:rPr kumimoji="0" lang="fr-FR" sz="1200" b="0" i="0" u="none" strike="noStrike" cap="none" normalizeH="0" baseline="0" smtClean="0">
                          <a:ln>
                            <a:noFill/>
                          </a:ln>
                          <a:solidFill>
                            <a:schemeClr val="tx1"/>
                          </a:solidFill>
                          <a:effectLst/>
                          <a:latin typeface="Arial"/>
                          <a:cs typeface="Times New Roman" pitchFamily="18" charset="0"/>
                        </a:rPr>
                        <a:t>é</a:t>
                      </a:r>
                      <a:r>
                        <a:rPr kumimoji="0" lang="fr-FR" sz="1200" b="0" i="0" u="none" strike="noStrike" cap="none" normalizeH="0" baseline="0" smtClean="0">
                          <a:ln>
                            <a:noFill/>
                          </a:ln>
                          <a:solidFill>
                            <a:schemeClr val="tx1"/>
                          </a:solidFill>
                          <a:effectLst/>
                          <a:latin typeface="Times New Roman" pitchFamily="18" charset="0"/>
                          <a:cs typeface="Times New Roman" pitchFamily="18" charset="0"/>
                        </a:rPr>
                        <a:t> support </a:t>
                      </a:r>
                      <a:endParaRPr kumimoji="0" lang="fr-FR" sz="10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 typeface="Times New Roman" pitchFamily="18" charset="0"/>
                        <a:buChar char="-"/>
                        <a:tabLst>
                          <a:tab pos="457200" algn="l"/>
                        </a:tabLst>
                      </a:pPr>
                      <a:r>
                        <a:rPr kumimoji="0" lang="fr-FR" sz="1200" b="0" i="0" u="none" strike="noStrike" cap="none" normalizeH="0" baseline="0" smtClean="0">
                          <a:ln>
                            <a:noFill/>
                          </a:ln>
                          <a:solidFill>
                            <a:schemeClr val="tx1"/>
                          </a:solidFill>
                          <a:effectLst/>
                          <a:latin typeface="Times New Roman" pitchFamily="18" charset="0"/>
                          <a:cs typeface="Times New Roman" pitchFamily="18" charset="0"/>
                        </a:rPr>
                        <a:t>r</a:t>
                      </a:r>
                      <a:r>
                        <a:rPr kumimoji="0" lang="fr-FR" sz="1200" b="0" i="0" u="none" strike="noStrike" cap="none" normalizeH="0" baseline="0" smtClean="0">
                          <a:ln>
                            <a:noFill/>
                          </a:ln>
                          <a:solidFill>
                            <a:schemeClr val="tx1"/>
                          </a:solidFill>
                          <a:effectLst/>
                          <a:latin typeface="Arial"/>
                          <a:cs typeface="Times New Roman" pitchFamily="18" charset="0"/>
                        </a:rPr>
                        <a:t>è</a:t>
                      </a:r>
                      <a:r>
                        <a:rPr kumimoji="0" lang="fr-FR" sz="1200" b="0" i="0" u="none" strike="noStrike" cap="none" normalizeH="0" baseline="0" smtClean="0">
                          <a:ln>
                            <a:noFill/>
                          </a:ln>
                          <a:solidFill>
                            <a:schemeClr val="tx1"/>
                          </a:solidFill>
                          <a:effectLst/>
                          <a:latin typeface="Times New Roman" pitchFamily="18" charset="0"/>
                          <a:cs typeface="Times New Roman" pitchFamily="18" charset="0"/>
                        </a:rPr>
                        <a:t>glement de l</a:t>
                      </a:r>
                      <a:r>
                        <a:rPr kumimoji="0" lang="fr-FR" sz="1200" b="0" i="0" u="none" strike="noStrike" cap="none" normalizeH="0" baseline="0" smtClean="0">
                          <a:ln>
                            <a:noFill/>
                          </a:ln>
                          <a:solidFill>
                            <a:schemeClr val="tx1"/>
                          </a:solidFill>
                          <a:effectLst/>
                          <a:latin typeface="Arial"/>
                          <a:cs typeface="Times New Roman" pitchFamily="18" charset="0"/>
                        </a:rPr>
                        <a:t>’</a:t>
                      </a:r>
                      <a:r>
                        <a:rPr kumimoji="0" lang="fr-FR" sz="1200" b="0" i="0" u="none" strike="noStrike" cap="none" normalizeH="0" baseline="0" smtClean="0">
                          <a:ln>
                            <a:noFill/>
                          </a:ln>
                          <a:solidFill>
                            <a:schemeClr val="tx1"/>
                          </a:solidFill>
                          <a:effectLst/>
                          <a:latin typeface="Times New Roman" pitchFamily="18" charset="0"/>
                          <a:cs typeface="Times New Roman" pitchFamily="18" charset="0"/>
                        </a:rPr>
                        <a:t>activit</a:t>
                      </a:r>
                      <a:r>
                        <a:rPr kumimoji="0" lang="fr-FR" sz="1200" b="0" i="0" u="none" strike="noStrike" cap="none" normalizeH="0" baseline="0" smtClean="0">
                          <a:ln>
                            <a:noFill/>
                          </a:ln>
                          <a:solidFill>
                            <a:schemeClr val="tx1"/>
                          </a:solidFill>
                          <a:effectLst/>
                          <a:latin typeface="Arial"/>
                          <a:cs typeface="Times New Roman" pitchFamily="18" charset="0"/>
                        </a:rPr>
                        <a:t>é</a:t>
                      </a:r>
                      <a:endParaRPr kumimoji="0" lang="fr-FR" sz="10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 typeface="Times New Roman" pitchFamily="18" charset="0"/>
                        <a:buChar char="-"/>
                        <a:tabLst>
                          <a:tab pos="457200" algn="l"/>
                        </a:tabLst>
                      </a:pPr>
                      <a:r>
                        <a:rPr kumimoji="0" lang="fr-FR" sz="1200" b="0" i="0" u="none" strike="noStrike" cap="none" normalizeH="0" baseline="0" smtClean="0">
                          <a:ln>
                            <a:noFill/>
                          </a:ln>
                          <a:solidFill>
                            <a:schemeClr val="tx1"/>
                          </a:solidFill>
                          <a:effectLst/>
                          <a:latin typeface="Times New Roman" pitchFamily="18" charset="0"/>
                          <a:cs typeface="Times New Roman" pitchFamily="18" charset="0"/>
                        </a:rPr>
                        <a:t>connaissance scientifiques et physiologiques sp</a:t>
                      </a:r>
                      <a:r>
                        <a:rPr kumimoji="0" lang="fr-FR" sz="1200" b="0" i="0" u="none" strike="noStrike" cap="none" normalizeH="0" baseline="0" smtClean="0">
                          <a:ln>
                            <a:noFill/>
                          </a:ln>
                          <a:solidFill>
                            <a:schemeClr val="tx1"/>
                          </a:solidFill>
                          <a:effectLst/>
                          <a:latin typeface="Arial"/>
                          <a:cs typeface="Times New Roman" pitchFamily="18" charset="0"/>
                        </a:rPr>
                        <a:t>é</a:t>
                      </a:r>
                      <a:r>
                        <a:rPr kumimoji="0" lang="fr-FR" sz="1200" b="0" i="0" u="none" strike="noStrike" cap="none" normalizeH="0" baseline="0" smtClean="0">
                          <a:ln>
                            <a:noFill/>
                          </a:ln>
                          <a:solidFill>
                            <a:schemeClr val="tx1"/>
                          </a:solidFill>
                          <a:effectLst/>
                          <a:latin typeface="Times New Roman" pitchFamily="18" charset="0"/>
                          <a:cs typeface="Times New Roman" pitchFamily="18" charset="0"/>
                        </a:rPr>
                        <a:t>cifiques </a:t>
                      </a:r>
                      <a:r>
                        <a:rPr kumimoji="0" lang="fr-FR" sz="1200" b="0" i="0" u="none" strike="noStrike" cap="none" normalizeH="0" baseline="0" smtClean="0">
                          <a:ln>
                            <a:noFill/>
                          </a:ln>
                          <a:solidFill>
                            <a:schemeClr val="tx1"/>
                          </a:solidFill>
                          <a:effectLst/>
                          <a:latin typeface="Arial"/>
                          <a:cs typeface="Times New Roman" pitchFamily="18" charset="0"/>
                        </a:rPr>
                        <a:t>à</a:t>
                      </a:r>
                      <a:r>
                        <a:rPr kumimoji="0" lang="fr-FR" sz="1200" b="0" i="0" u="none" strike="noStrike" cap="none" normalizeH="0" baseline="0" smtClean="0">
                          <a:ln>
                            <a:noFill/>
                          </a:ln>
                          <a:solidFill>
                            <a:schemeClr val="tx1"/>
                          </a:solidFill>
                          <a:effectLst/>
                          <a:latin typeface="Times New Roman" pitchFamily="18" charset="0"/>
                          <a:cs typeface="Times New Roman" pitchFamily="18" charset="0"/>
                        </a:rPr>
                        <a:t> l</a:t>
                      </a:r>
                      <a:r>
                        <a:rPr kumimoji="0" lang="fr-FR" sz="1200" b="0" i="0" u="none" strike="noStrike" cap="none" normalizeH="0" baseline="0" smtClean="0">
                          <a:ln>
                            <a:noFill/>
                          </a:ln>
                          <a:solidFill>
                            <a:schemeClr val="tx1"/>
                          </a:solidFill>
                          <a:effectLst/>
                          <a:latin typeface="Arial"/>
                          <a:cs typeface="Times New Roman" pitchFamily="18" charset="0"/>
                        </a:rPr>
                        <a:t>’é</a:t>
                      </a:r>
                      <a:r>
                        <a:rPr kumimoji="0" lang="fr-FR" sz="1200" b="0" i="0" u="none" strike="noStrike" cap="none" normalizeH="0" baseline="0" smtClean="0">
                          <a:ln>
                            <a:noFill/>
                          </a:ln>
                          <a:solidFill>
                            <a:schemeClr val="tx1"/>
                          </a:solidFill>
                          <a:effectLst/>
                          <a:latin typeface="Times New Roman" pitchFamily="18" charset="0"/>
                          <a:cs typeface="Times New Roman" pitchFamily="18" charset="0"/>
                        </a:rPr>
                        <a:t>chauffement et l</a:t>
                      </a:r>
                      <a:r>
                        <a:rPr kumimoji="0" lang="fr-FR" sz="1200" b="0" i="0" u="none" strike="noStrike" cap="none" normalizeH="0" baseline="0" smtClean="0">
                          <a:ln>
                            <a:noFill/>
                          </a:ln>
                          <a:solidFill>
                            <a:schemeClr val="tx1"/>
                          </a:solidFill>
                          <a:effectLst/>
                          <a:latin typeface="Arial"/>
                          <a:cs typeface="Times New Roman" pitchFamily="18" charset="0"/>
                        </a:rPr>
                        <a:t>’</a:t>
                      </a:r>
                      <a:r>
                        <a:rPr kumimoji="0" lang="fr-FR" sz="1200" b="0" i="0" u="none" strike="noStrike" cap="none" normalizeH="0" baseline="0" smtClean="0">
                          <a:ln>
                            <a:noFill/>
                          </a:ln>
                          <a:solidFill>
                            <a:schemeClr val="tx1"/>
                          </a:solidFill>
                          <a:effectLst/>
                          <a:latin typeface="Times New Roman" pitchFamily="18" charset="0"/>
                          <a:cs typeface="Times New Roman" pitchFamily="18" charset="0"/>
                        </a:rPr>
                        <a:t>entra</a:t>
                      </a:r>
                      <a:r>
                        <a:rPr kumimoji="0" lang="fr-FR" sz="1200" b="0" i="0" u="none" strike="noStrike" cap="none" normalizeH="0" baseline="0" smtClean="0">
                          <a:ln>
                            <a:noFill/>
                          </a:ln>
                          <a:solidFill>
                            <a:schemeClr val="tx1"/>
                          </a:solidFill>
                          <a:effectLst/>
                          <a:latin typeface="Arial"/>
                          <a:cs typeface="Times New Roman" pitchFamily="18" charset="0"/>
                        </a:rPr>
                        <a:t>î</a:t>
                      </a:r>
                      <a:r>
                        <a:rPr kumimoji="0" lang="fr-FR" sz="1200" b="0" i="0" u="none" strike="noStrike" cap="none" normalizeH="0" baseline="0" smtClean="0">
                          <a:ln>
                            <a:noFill/>
                          </a:ln>
                          <a:solidFill>
                            <a:schemeClr val="tx1"/>
                          </a:solidFill>
                          <a:effectLst/>
                          <a:latin typeface="Times New Roman" pitchFamily="18" charset="0"/>
                          <a:cs typeface="Times New Roman" pitchFamily="18" charset="0"/>
                        </a:rPr>
                        <a:t>nement  </a:t>
                      </a:r>
                      <a:endParaRPr kumimoji="0" lang="fr-FR" sz="1800" b="0" i="0" u="none" strike="noStrike" cap="none" normalizeH="0" baseline="0" smtClean="0">
                        <a:ln>
                          <a:noFill/>
                        </a:ln>
                        <a:solidFill>
                          <a:schemeClr val="tx1"/>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fr-FR"/>
                    </a:p>
                  </a:txBody>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r-FR" sz="1200" b="0" i="0" u="none" strike="noStrike" cap="none" normalizeH="0" baseline="0" smtClean="0">
                          <a:ln>
                            <a:noFill/>
                          </a:ln>
                          <a:solidFill>
                            <a:schemeClr val="tx1"/>
                          </a:solidFill>
                          <a:effectLst/>
                          <a:latin typeface="Times New Roman" pitchFamily="18" charset="0"/>
                          <a:cs typeface="Times New Roman" pitchFamily="18" charset="0"/>
                        </a:rPr>
                        <a:t>Connaissances conceptuelles et des termes relatifs </a:t>
                      </a:r>
                      <a:r>
                        <a:rPr kumimoji="0" lang="fr-FR" sz="1200" b="0" i="0" u="none" strike="noStrike" cap="none" normalizeH="0" baseline="0" smtClean="0">
                          <a:ln>
                            <a:noFill/>
                          </a:ln>
                          <a:solidFill>
                            <a:schemeClr val="tx1"/>
                          </a:solidFill>
                          <a:effectLst/>
                          <a:latin typeface="Arial"/>
                          <a:cs typeface="Times New Roman" pitchFamily="18" charset="0"/>
                        </a:rPr>
                        <a:t>à</a:t>
                      </a:r>
                      <a:r>
                        <a:rPr kumimoji="0" lang="fr-FR" sz="1200" b="0" i="0" u="none" strike="noStrike" cap="none" normalizeH="0" baseline="0" smtClean="0">
                          <a:ln>
                            <a:noFill/>
                          </a:ln>
                          <a:solidFill>
                            <a:schemeClr val="tx1"/>
                          </a:solidFill>
                          <a:effectLst/>
                          <a:latin typeface="Times New Roman" pitchFamily="18" charset="0"/>
                          <a:cs typeface="Times New Roman" pitchFamily="18" charset="0"/>
                        </a:rPr>
                        <a:t> l</a:t>
                      </a:r>
                      <a:r>
                        <a:rPr kumimoji="0" lang="fr-FR" sz="1200" b="0" i="0" u="none" strike="noStrike" cap="none" normalizeH="0" baseline="0" smtClean="0">
                          <a:ln>
                            <a:noFill/>
                          </a:ln>
                          <a:solidFill>
                            <a:schemeClr val="tx1"/>
                          </a:solidFill>
                          <a:effectLst/>
                          <a:latin typeface="Arial"/>
                          <a:cs typeface="Times New Roman" pitchFamily="18" charset="0"/>
                        </a:rPr>
                        <a:t>’</a:t>
                      </a:r>
                      <a:r>
                        <a:rPr kumimoji="0" lang="fr-FR" sz="1200" b="0" i="0" u="none" strike="noStrike" cap="none" normalizeH="0" baseline="0" smtClean="0">
                          <a:ln>
                            <a:noFill/>
                          </a:ln>
                          <a:solidFill>
                            <a:schemeClr val="tx1"/>
                          </a:solidFill>
                          <a:effectLst/>
                          <a:latin typeface="Times New Roman" pitchFamily="18" charset="0"/>
                          <a:cs typeface="Times New Roman" pitchFamily="18" charset="0"/>
                        </a:rPr>
                        <a:t>APS  support </a:t>
                      </a:r>
                      <a:endParaRPr kumimoji="0" lang="fr-FR" sz="1800" b="0" i="0" u="none" strike="noStrike" cap="none" normalizeH="0" baseline="0" smtClean="0">
                        <a:ln>
                          <a:noFill/>
                        </a:ln>
                        <a:solidFill>
                          <a:schemeClr val="tx1"/>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r-FR" sz="1200" b="0" i="0" u="none" strike="noStrike" cap="none" normalizeH="0" baseline="0" smtClean="0">
                          <a:ln>
                            <a:noFill/>
                          </a:ln>
                          <a:solidFill>
                            <a:schemeClr val="tx1"/>
                          </a:solidFill>
                          <a:effectLst/>
                          <a:latin typeface="Times New Roman" pitchFamily="18" charset="0"/>
                          <a:cs typeface="Times New Roman" pitchFamily="18" charset="0"/>
                        </a:rPr>
                        <a:t>Questions et r</a:t>
                      </a:r>
                      <a:r>
                        <a:rPr kumimoji="0" lang="fr-FR" sz="1200" b="0" i="0" u="none" strike="noStrike" cap="none" normalizeH="0" baseline="0" smtClean="0">
                          <a:ln>
                            <a:noFill/>
                          </a:ln>
                          <a:solidFill>
                            <a:schemeClr val="tx1"/>
                          </a:solidFill>
                          <a:effectLst/>
                          <a:latin typeface="Arial"/>
                          <a:cs typeface="Times New Roman" pitchFamily="18" charset="0"/>
                        </a:rPr>
                        <a:t>é</a:t>
                      </a:r>
                      <a:r>
                        <a:rPr kumimoji="0" lang="fr-FR" sz="1200" b="0" i="0" u="none" strike="noStrike" cap="none" normalizeH="0" baseline="0" smtClean="0">
                          <a:ln>
                            <a:noFill/>
                          </a:ln>
                          <a:solidFill>
                            <a:schemeClr val="tx1"/>
                          </a:solidFill>
                          <a:effectLst/>
                          <a:latin typeface="Times New Roman" pitchFamily="18" charset="0"/>
                          <a:cs typeface="Times New Roman" pitchFamily="18" charset="0"/>
                        </a:rPr>
                        <a:t>ponses orale et </a:t>
                      </a:r>
                      <a:r>
                        <a:rPr kumimoji="0" lang="fr-FR" sz="1200" b="0" i="0" u="none" strike="noStrike" cap="none" normalizeH="0" baseline="0" smtClean="0">
                          <a:ln>
                            <a:noFill/>
                          </a:ln>
                          <a:solidFill>
                            <a:schemeClr val="tx1"/>
                          </a:solidFill>
                          <a:effectLst/>
                          <a:latin typeface="Arial"/>
                          <a:cs typeface="Times New Roman" pitchFamily="18" charset="0"/>
                        </a:rPr>
                        <a:t>é</a:t>
                      </a:r>
                      <a:r>
                        <a:rPr kumimoji="0" lang="fr-FR" sz="1200" b="0" i="0" u="none" strike="noStrike" cap="none" normalizeH="0" baseline="0" smtClean="0">
                          <a:ln>
                            <a:noFill/>
                          </a:ln>
                          <a:solidFill>
                            <a:schemeClr val="tx1"/>
                          </a:solidFill>
                          <a:effectLst/>
                          <a:latin typeface="Times New Roman" pitchFamily="18" charset="0"/>
                          <a:cs typeface="Times New Roman" pitchFamily="18" charset="0"/>
                        </a:rPr>
                        <a:t>crit</a:t>
                      </a:r>
                      <a:endParaRPr kumimoji="0" lang="fr-FR" sz="1800" b="0" i="0" u="none" strike="noStrike" cap="none" normalizeH="0" baseline="0" smtClean="0">
                        <a:ln>
                          <a:noFill/>
                        </a:ln>
                        <a:solidFill>
                          <a:schemeClr val="tx1"/>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r-FR" sz="1200" b="0" i="0" u="none" strike="noStrike" cap="none" normalizeH="0" baseline="0" smtClean="0">
                          <a:ln>
                            <a:noFill/>
                          </a:ln>
                          <a:solidFill>
                            <a:schemeClr val="tx1"/>
                          </a:solidFill>
                          <a:effectLst/>
                          <a:latin typeface="Times New Roman" pitchFamily="18" charset="0"/>
                          <a:cs typeface="Times New Roman" pitchFamily="18" charset="0"/>
                        </a:rPr>
                        <a:t>03</a:t>
                      </a:r>
                      <a:endParaRPr kumimoji="0" lang="fr-FR" sz="1800" b="0" i="0" u="none" strike="noStrike" cap="none" normalizeH="0" baseline="0" smtClean="0">
                        <a:ln>
                          <a:noFill/>
                        </a:ln>
                        <a:solidFill>
                          <a:schemeClr val="tx1"/>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r-FR" sz="1200" b="0" i="0" u="none" strike="noStrike" cap="none" normalizeH="0" baseline="0" smtClean="0">
                          <a:ln>
                            <a:noFill/>
                          </a:ln>
                          <a:solidFill>
                            <a:schemeClr val="tx1"/>
                          </a:solidFill>
                          <a:effectLst/>
                          <a:latin typeface="Times New Roman" pitchFamily="18" charset="0"/>
                          <a:cs typeface="Times New Roman" pitchFamily="18" charset="0"/>
                        </a:rPr>
                        <a:t>03</a:t>
                      </a:r>
                      <a:endParaRPr kumimoji="0" lang="fr-FR" sz="1800" b="0" i="0" u="none" strike="noStrike" cap="none" normalizeH="0" baseline="0" smtClean="0">
                        <a:ln>
                          <a:noFill/>
                        </a:ln>
                        <a:solidFill>
                          <a:schemeClr val="tx1"/>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r-FR" sz="1200" b="0" i="0" u="none" strike="noStrike" cap="none" normalizeH="0" baseline="0" smtClean="0">
                          <a:ln>
                            <a:noFill/>
                          </a:ln>
                          <a:solidFill>
                            <a:schemeClr val="tx1"/>
                          </a:solidFill>
                          <a:effectLst/>
                          <a:latin typeface="Times New Roman" pitchFamily="18" charset="0"/>
                          <a:cs typeface="Times New Roman" pitchFamily="18" charset="0"/>
                        </a:rPr>
                        <a:t>03</a:t>
                      </a:r>
                      <a:endParaRPr kumimoji="0" lang="fr-FR" sz="1800" b="0" i="0" u="none" strike="noStrike" cap="none" normalizeH="0" baseline="0" smtClean="0">
                        <a:ln>
                          <a:noFill/>
                        </a:ln>
                        <a:solidFill>
                          <a:schemeClr val="tx1"/>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310029">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r-FR" sz="1200" b="0" i="0" u="none" strike="noStrike" cap="none" normalizeH="0" baseline="0" smtClean="0">
                          <a:ln>
                            <a:noFill/>
                          </a:ln>
                          <a:solidFill>
                            <a:schemeClr val="tx1"/>
                          </a:solidFill>
                          <a:effectLst/>
                          <a:latin typeface="Times New Roman" pitchFamily="18" charset="0"/>
                          <a:cs typeface="Times New Roman" pitchFamily="18" charset="0"/>
                        </a:rPr>
                        <a:t>Connaissances comportementales</a:t>
                      </a:r>
                      <a:endParaRPr kumimoji="0" lang="fr-FR" sz="1800" b="0" i="0" u="none" strike="noStrike" cap="none" normalizeH="0" baseline="0" smtClean="0">
                        <a:ln>
                          <a:noFill/>
                        </a:ln>
                        <a:solidFill>
                          <a:schemeClr val="tx1"/>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xBody>
                    <a:bodyPr/>
                    <a:lstStyle/>
                    <a:p>
                      <a:endParaRPr lang="fr-FR"/>
                    </a:p>
                  </a:txBody>
                  <a:tcPr/>
                </a:tc>
                <a:tc gridSpan="2">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r-FR" sz="1200" b="0" i="0" u="none" strike="noStrike" cap="none" normalizeH="0" baseline="0" dirty="0" smtClean="0">
                          <a:ln>
                            <a:noFill/>
                          </a:ln>
                          <a:solidFill>
                            <a:schemeClr val="tx1"/>
                          </a:solidFill>
                          <a:effectLst/>
                          <a:latin typeface="Times New Roman" pitchFamily="18" charset="0"/>
                          <a:cs typeface="Times New Roman" pitchFamily="18" charset="0"/>
                        </a:rPr>
                        <a:t>-Participation effective dans l</a:t>
                      </a:r>
                      <a:r>
                        <a:rPr kumimoji="0" lang="fr-FR" sz="1200" b="0" i="0" u="none" strike="noStrike" cap="none" normalizeH="0" baseline="0" dirty="0" smtClean="0">
                          <a:ln>
                            <a:noFill/>
                          </a:ln>
                          <a:solidFill>
                            <a:schemeClr val="tx1"/>
                          </a:solidFill>
                          <a:effectLst/>
                          <a:latin typeface="Arial"/>
                          <a:cs typeface="Times New Roman" pitchFamily="18" charset="0"/>
                        </a:rPr>
                        <a:t>’</a:t>
                      </a:r>
                      <a:r>
                        <a:rPr kumimoji="0" lang="fr-FR" sz="1200" b="0" i="0" u="none" strike="noStrike" cap="none" normalizeH="0" baseline="0" dirty="0" smtClean="0">
                          <a:ln>
                            <a:noFill/>
                          </a:ln>
                          <a:solidFill>
                            <a:schemeClr val="tx1"/>
                          </a:solidFill>
                          <a:effectLst/>
                          <a:latin typeface="Times New Roman" pitchFamily="18" charset="0"/>
                          <a:cs typeface="Times New Roman" pitchFamily="18" charset="0"/>
                        </a:rPr>
                        <a:t>APS</a:t>
                      </a:r>
                      <a:endParaRPr kumimoji="0" lang="fr-FR" sz="10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fr-FR" sz="1200" b="0" i="0" u="none" strike="noStrike" cap="none" normalizeH="0" baseline="0" dirty="0" smtClean="0">
                          <a:ln>
                            <a:noFill/>
                          </a:ln>
                          <a:solidFill>
                            <a:schemeClr val="tx1"/>
                          </a:solidFill>
                          <a:effectLst/>
                          <a:latin typeface="Times New Roman" pitchFamily="18" charset="0"/>
                          <a:cs typeface="Times New Roman" pitchFamily="18" charset="0"/>
                        </a:rPr>
                        <a:t>-le comportement au sein du groupe</a:t>
                      </a:r>
                      <a:endParaRPr kumimoji="0" lang="fr-FR" sz="10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fr-FR" sz="1200" b="0" i="0" u="none" strike="noStrike" cap="none" normalizeH="0" baseline="0" dirty="0" smtClean="0">
                          <a:ln>
                            <a:noFill/>
                          </a:ln>
                          <a:solidFill>
                            <a:schemeClr val="tx1"/>
                          </a:solidFill>
                          <a:effectLst/>
                          <a:latin typeface="Times New Roman" pitchFamily="18" charset="0"/>
                          <a:cs typeface="Times New Roman" pitchFamily="18" charset="0"/>
                        </a:rPr>
                        <a:t>-l</a:t>
                      </a:r>
                      <a:r>
                        <a:rPr kumimoji="0" lang="fr-FR" sz="1200" b="0" i="0" u="none" strike="noStrike" cap="none" normalizeH="0" baseline="0" dirty="0" smtClean="0">
                          <a:ln>
                            <a:noFill/>
                          </a:ln>
                          <a:solidFill>
                            <a:schemeClr val="tx1"/>
                          </a:solidFill>
                          <a:effectLst/>
                          <a:latin typeface="Arial"/>
                          <a:cs typeface="Times New Roman" pitchFamily="18" charset="0"/>
                        </a:rPr>
                        <a:t>’</a:t>
                      </a:r>
                      <a:r>
                        <a:rPr kumimoji="0" lang="fr-FR" sz="1200" b="0" i="0" u="none" strike="noStrike" cap="none" normalizeH="0" baseline="0" dirty="0" smtClean="0">
                          <a:ln>
                            <a:noFill/>
                          </a:ln>
                          <a:solidFill>
                            <a:schemeClr val="tx1"/>
                          </a:solidFill>
                          <a:effectLst/>
                          <a:latin typeface="Times New Roman" pitchFamily="18" charset="0"/>
                          <a:cs typeface="Times New Roman" pitchFamily="18" charset="0"/>
                        </a:rPr>
                        <a:t>autonomie</a:t>
                      </a:r>
                      <a:endParaRPr kumimoji="0" lang="fr-FR" sz="10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fr-FR" sz="1200" b="0" i="0" u="none" strike="noStrike" cap="none" normalizeH="0" baseline="0" dirty="0" smtClean="0">
                          <a:ln>
                            <a:noFill/>
                          </a:ln>
                          <a:solidFill>
                            <a:schemeClr val="tx1"/>
                          </a:solidFill>
                          <a:effectLst/>
                          <a:latin typeface="Times New Roman" pitchFamily="18" charset="0"/>
                          <a:cs typeface="Times New Roman" pitchFamily="18" charset="0"/>
                        </a:rPr>
                        <a:t>La responsabilit</a:t>
                      </a:r>
                      <a:r>
                        <a:rPr kumimoji="0" lang="fr-FR" sz="1200" b="0" i="0" u="none" strike="noStrike" cap="none" normalizeH="0" baseline="0" dirty="0" smtClean="0">
                          <a:ln>
                            <a:noFill/>
                          </a:ln>
                          <a:solidFill>
                            <a:schemeClr val="tx1"/>
                          </a:solidFill>
                          <a:effectLst/>
                          <a:latin typeface="Arial"/>
                          <a:cs typeface="Times New Roman" pitchFamily="18" charset="0"/>
                        </a:rPr>
                        <a:t>é</a:t>
                      </a:r>
                      <a:r>
                        <a:rPr kumimoji="0" lang="fr-FR" sz="1200" b="0" i="0" u="none" strike="noStrike" cap="none" normalizeH="0" baseline="0" dirty="0" smtClean="0">
                          <a:ln>
                            <a:noFill/>
                          </a:ln>
                          <a:solidFill>
                            <a:schemeClr val="tx1"/>
                          </a:solidFill>
                          <a:effectLst/>
                          <a:latin typeface="Times New Roman" pitchFamily="18" charset="0"/>
                          <a:cs typeface="Times New Roman" pitchFamily="18" charset="0"/>
                        </a:rPr>
                        <a:t> de l</a:t>
                      </a:r>
                      <a:r>
                        <a:rPr kumimoji="0" lang="fr-FR" sz="1200" b="0" i="0" u="none" strike="noStrike" cap="none" normalizeH="0" baseline="0" dirty="0" smtClean="0">
                          <a:ln>
                            <a:noFill/>
                          </a:ln>
                          <a:solidFill>
                            <a:schemeClr val="tx1"/>
                          </a:solidFill>
                          <a:effectLst/>
                          <a:latin typeface="Arial"/>
                          <a:cs typeface="Times New Roman" pitchFamily="18" charset="0"/>
                        </a:rPr>
                        <a:t>’</a:t>
                      </a:r>
                      <a:r>
                        <a:rPr kumimoji="0" lang="fr-FR" sz="1200" b="0" i="0" u="none" strike="noStrike" cap="none" normalizeH="0" baseline="0" dirty="0" smtClean="0">
                          <a:ln>
                            <a:noFill/>
                          </a:ln>
                          <a:solidFill>
                            <a:schemeClr val="tx1"/>
                          </a:solidFill>
                          <a:effectLst/>
                          <a:latin typeface="Times New Roman" pitchFamily="18" charset="0"/>
                          <a:cs typeface="Times New Roman" pitchFamily="18" charset="0"/>
                        </a:rPr>
                        <a:t>arbitrage , d</a:t>
                      </a:r>
                      <a:r>
                        <a:rPr kumimoji="0" lang="fr-FR" sz="1200" b="0" i="0" u="none" strike="noStrike" cap="none" normalizeH="0" baseline="0" dirty="0" smtClean="0">
                          <a:ln>
                            <a:noFill/>
                          </a:ln>
                          <a:solidFill>
                            <a:schemeClr val="tx1"/>
                          </a:solidFill>
                          <a:effectLst/>
                          <a:latin typeface="Arial"/>
                          <a:cs typeface="Times New Roman" pitchFamily="18" charset="0"/>
                        </a:rPr>
                        <a:t>’</a:t>
                      </a:r>
                      <a:r>
                        <a:rPr kumimoji="0" lang="fr-FR" sz="1200" b="0" i="0" u="none" strike="noStrike" cap="none" normalizeH="0" baseline="0" dirty="0" smtClean="0">
                          <a:ln>
                            <a:noFill/>
                          </a:ln>
                          <a:solidFill>
                            <a:schemeClr val="tx1"/>
                          </a:solidFill>
                          <a:effectLst/>
                          <a:latin typeface="Times New Roman" pitchFamily="18" charset="0"/>
                          <a:cs typeface="Times New Roman" pitchFamily="18" charset="0"/>
                        </a:rPr>
                        <a:t>entra</a:t>
                      </a:r>
                      <a:r>
                        <a:rPr kumimoji="0" lang="fr-FR" sz="1200" b="0" i="0" u="none" strike="noStrike" cap="none" normalizeH="0" baseline="0" dirty="0" smtClean="0">
                          <a:ln>
                            <a:noFill/>
                          </a:ln>
                          <a:solidFill>
                            <a:schemeClr val="tx1"/>
                          </a:solidFill>
                          <a:effectLst/>
                          <a:latin typeface="Arial"/>
                          <a:cs typeface="Times New Roman" pitchFamily="18" charset="0"/>
                        </a:rPr>
                        <a:t>î</a:t>
                      </a:r>
                      <a:r>
                        <a:rPr kumimoji="0" lang="fr-FR" sz="1200" b="0" i="0" u="none" strike="noStrike" cap="none" normalizeH="0" baseline="0" dirty="0" smtClean="0">
                          <a:ln>
                            <a:noFill/>
                          </a:ln>
                          <a:solidFill>
                            <a:schemeClr val="tx1"/>
                          </a:solidFill>
                          <a:effectLst/>
                          <a:latin typeface="Times New Roman" pitchFamily="18" charset="0"/>
                          <a:cs typeface="Times New Roman" pitchFamily="18" charset="0"/>
                        </a:rPr>
                        <a:t>nement etc..</a:t>
                      </a:r>
                      <a:endParaRPr kumimoji="0" lang="fr-FR" sz="1000" b="0" i="0" u="none" strike="noStrike" cap="none" normalizeH="0" baseline="0" dirty="0" smtClean="0">
                        <a:ln>
                          <a:noFill/>
                        </a:ln>
                        <a:solidFill>
                          <a:schemeClr val="tx1"/>
                        </a:solidFill>
                        <a:effectLst/>
                        <a:latin typeface="Times New Roman" pitchFamily="18" charset="0"/>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fr-FR"/>
                    </a:p>
                  </a:txBody>
                  <a:tcPr/>
                </a:tc>
                <a:tc>
                  <a:txBody>
                    <a:bodyPr/>
                    <a:lstStyle/>
                    <a:p>
                      <a:pPr marL="0" marR="0" lvl="0" indent="0" algn="l" defTabSz="914400" rtl="0" eaLnBrk="0" fontAlgn="base" latinLnBrk="0" hangingPunct="0">
                        <a:lnSpc>
                          <a:spcPct val="100000"/>
                        </a:lnSpc>
                        <a:spcBef>
                          <a:spcPct val="0"/>
                        </a:spcBef>
                        <a:spcAft>
                          <a:spcPct val="0"/>
                        </a:spcAft>
                        <a:buClrTx/>
                        <a:buSzTx/>
                        <a:buFont typeface="Times New Roman" pitchFamily="18" charset="0"/>
                        <a:buChar char="-"/>
                        <a:tabLst>
                          <a:tab pos="457200" algn="l"/>
                        </a:tabLst>
                      </a:pPr>
                      <a:r>
                        <a:rPr kumimoji="0" lang="fr-FR" sz="1200" b="0" i="0" u="none" strike="noStrike" cap="none" normalizeH="0" baseline="0" smtClean="0">
                          <a:ln>
                            <a:noFill/>
                          </a:ln>
                          <a:solidFill>
                            <a:schemeClr val="tx1"/>
                          </a:solidFill>
                          <a:effectLst/>
                          <a:latin typeface="Times New Roman" pitchFamily="18" charset="0"/>
                          <a:cs typeface="Times New Roman" pitchFamily="18" charset="0"/>
                        </a:rPr>
                        <a:t>l</a:t>
                      </a:r>
                      <a:r>
                        <a:rPr kumimoji="0" lang="fr-FR" sz="1200" b="0" i="0" u="none" strike="noStrike" cap="none" normalizeH="0" baseline="0" smtClean="0">
                          <a:ln>
                            <a:noFill/>
                          </a:ln>
                          <a:solidFill>
                            <a:schemeClr val="tx1"/>
                          </a:solidFill>
                          <a:effectLst/>
                          <a:latin typeface="Arial"/>
                          <a:cs typeface="Times New Roman" pitchFamily="18" charset="0"/>
                        </a:rPr>
                        <a:t>’</a:t>
                      </a:r>
                      <a:r>
                        <a:rPr kumimoji="0" lang="fr-FR" sz="1200" b="0" i="0" u="none" strike="noStrike" cap="none" normalizeH="0" baseline="0" smtClean="0">
                          <a:ln>
                            <a:noFill/>
                          </a:ln>
                          <a:solidFill>
                            <a:schemeClr val="tx1"/>
                          </a:solidFill>
                          <a:effectLst/>
                          <a:latin typeface="Times New Roman" pitchFamily="18" charset="0"/>
                          <a:cs typeface="Times New Roman" pitchFamily="18" charset="0"/>
                        </a:rPr>
                        <a:t>absence , tenu</a:t>
                      </a:r>
                      <a:endParaRPr kumimoji="0" lang="fr-FR" sz="10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tab pos="457200" algn="l"/>
                        </a:tabLst>
                      </a:pPr>
                      <a:r>
                        <a:rPr kumimoji="0" lang="fr-FR" sz="1200" b="0" i="0" u="none" strike="noStrike" cap="none" normalizeH="0" baseline="0" smtClean="0">
                          <a:ln>
                            <a:noFill/>
                          </a:ln>
                          <a:solidFill>
                            <a:schemeClr val="tx1"/>
                          </a:solidFill>
                          <a:effectLst/>
                          <a:latin typeface="Times New Roman" pitchFamily="18" charset="0"/>
                          <a:cs typeface="Times New Roman" pitchFamily="18" charset="0"/>
                        </a:rPr>
                        <a:t>arbitrage, organisation</a:t>
                      </a:r>
                      <a:endParaRPr kumimoji="0" lang="fr-FR" sz="10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 typeface="Times New Roman" pitchFamily="18" charset="0"/>
                        <a:buChar char="-"/>
                        <a:tabLst>
                          <a:tab pos="457200" algn="l"/>
                        </a:tabLst>
                      </a:pPr>
                      <a:r>
                        <a:rPr kumimoji="0" lang="fr-FR" sz="1200" b="0" i="0" u="none" strike="noStrike" cap="none" normalizeH="0" baseline="0" smtClean="0">
                          <a:ln>
                            <a:noFill/>
                          </a:ln>
                          <a:solidFill>
                            <a:schemeClr val="tx1"/>
                          </a:solidFill>
                          <a:effectLst/>
                          <a:latin typeface="Times New Roman" pitchFamily="18" charset="0"/>
                          <a:cs typeface="Times New Roman" pitchFamily="18" charset="0"/>
                        </a:rPr>
                        <a:t>respect d</a:t>
                      </a:r>
                      <a:r>
                        <a:rPr kumimoji="0" lang="fr-FR" sz="1200" b="0" i="0" u="none" strike="noStrike" cap="none" normalizeH="0" baseline="0" smtClean="0">
                          <a:ln>
                            <a:noFill/>
                          </a:ln>
                          <a:solidFill>
                            <a:schemeClr val="tx1"/>
                          </a:solidFill>
                          <a:effectLst/>
                          <a:latin typeface="Arial"/>
                          <a:cs typeface="Times New Roman" pitchFamily="18" charset="0"/>
                        </a:rPr>
                        <a:t>’</a:t>
                      </a:r>
                      <a:r>
                        <a:rPr kumimoji="0" lang="fr-FR" sz="1200" b="0" i="0" u="none" strike="noStrike" cap="none" normalizeH="0" baseline="0" smtClean="0">
                          <a:ln>
                            <a:noFill/>
                          </a:ln>
                          <a:solidFill>
                            <a:schemeClr val="tx1"/>
                          </a:solidFill>
                          <a:effectLst/>
                          <a:latin typeface="Times New Roman" pitchFamily="18" charset="0"/>
                          <a:cs typeface="Times New Roman" pitchFamily="18" charset="0"/>
                        </a:rPr>
                        <a:t>autrui et des r</a:t>
                      </a:r>
                      <a:r>
                        <a:rPr kumimoji="0" lang="fr-FR" sz="1200" b="0" i="0" u="none" strike="noStrike" cap="none" normalizeH="0" baseline="0" smtClean="0">
                          <a:ln>
                            <a:noFill/>
                          </a:ln>
                          <a:solidFill>
                            <a:schemeClr val="tx1"/>
                          </a:solidFill>
                          <a:effectLst/>
                          <a:latin typeface="Arial"/>
                          <a:cs typeface="Times New Roman" pitchFamily="18" charset="0"/>
                        </a:rPr>
                        <a:t>è</a:t>
                      </a:r>
                      <a:r>
                        <a:rPr kumimoji="0" lang="fr-FR" sz="1200" b="0" i="0" u="none" strike="noStrike" cap="none" normalizeH="0" baseline="0" smtClean="0">
                          <a:ln>
                            <a:noFill/>
                          </a:ln>
                          <a:solidFill>
                            <a:schemeClr val="tx1"/>
                          </a:solidFill>
                          <a:effectLst/>
                          <a:latin typeface="Times New Roman" pitchFamily="18" charset="0"/>
                          <a:cs typeface="Times New Roman" pitchFamily="18" charset="0"/>
                        </a:rPr>
                        <a:t>gles du groupe </a:t>
                      </a:r>
                      <a:endParaRPr kumimoji="0" lang="fr-FR" sz="1000" b="0" i="0" u="none" strike="noStrike" cap="none" normalizeH="0" baseline="0" smtClean="0">
                        <a:ln>
                          <a:noFill/>
                        </a:ln>
                        <a:solidFill>
                          <a:schemeClr val="tx1"/>
                        </a:solidFill>
                        <a:effectLst/>
                        <a:latin typeface="Times New Roman" pitchFamily="18" charset="0"/>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r-FR" sz="1200" b="0" i="0" u="none" strike="noStrike" cap="none" normalizeH="0" baseline="0" smtClean="0">
                          <a:ln>
                            <a:noFill/>
                          </a:ln>
                          <a:solidFill>
                            <a:schemeClr val="tx1"/>
                          </a:solidFill>
                          <a:effectLst/>
                          <a:latin typeface="Times New Roman" pitchFamily="18" charset="0"/>
                          <a:cs typeface="Times New Roman" pitchFamily="18" charset="0"/>
                        </a:rPr>
                        <a:t>Observation directe de l</a:t>
                      </a:r>
                      <a:r>
                        <a:rPr kumimoji="0" lang="fr-FR" sz="1200" b="0" i="0" u="none" strike="noStrike" cap="none" normalizeH="0" baseline="0" smtClean="0">
                          <a:ln>
                            <a:noFill/>
                          </a:ln>
                          <a:solidFill>
                            <a:schemeClr val="tx1"/>
                          </a:solidFill>
                          <a:effectLst/>
                          <a:latin typeface="Arial"/>
                          <a:cs typeface="Times New Roman" pitchFamily="18" charset="0"/>
                        </a:rPr>
                        <a:t>’é</a:t>
                      </a:r>
                      <a:r>
                        <a:rPr kumimoji="0" lang="fr-FR" sz="1200" b="0" i="0" u="none" strike="noStrike" cap="none" normalizeH="0" baseline="0" smtClean="0">
                          <a:ln>
                            <a:noFill/>
                          </a:ln>
                          <a:solidFill>
                            <a:schemeClr val="tx1"/>
                          </a:solidFill>
                          <a:effectLst/>
                          <a:latin typeface="Times New Roman" pitchFamily="18" charset="0"/>
                          <a:cs typeface="Times New Roman" pitchFamily="18" charset="0"/>
                        </a:rPr>
                        <a:t>l</a:t>
                      </a:r>
                      <a:r>
                        <a:rPr kumimoji="0" lang="fr-FR" sz="1200" b="0" i="0" u="none" strike="noStrike" cap="none" normalizeH="0" baseline="0" smtClean="0">
                          <a:ln>
                            <a:noFill/>
                          </a:ln>
                          <a:solidFill>
                            <a:schemeClr val="tx1"/>
                          </a:solidFill>
                          <a:effectLst/>
                          <a:latin typeface="Arial"/>
                          <a:cs typeface="Times New Roman" pitchFamily="18" charset="0"/>
                        </a:rPr>
                        <a:t>è</a:t>
                      </a:r>
                      <a:r>
                        <a:rPr kumimoji="0" lang="fr-FR" sz="1200" b="0" i="0" u="none" strike="noStrike" cap="none" normalizeH="0" baseline="0" smtClean="0">
                          <a:ln>
                            <a:noFill/>
                          </a:ln>
                          <a:solidFill>
                            <a:schemeClr val="tx1"/>
                          </a:solidFill>
                          <a:effectLst/>
                          <a:latin typeface="Times New Roman" pitchFamily="18" charset="0"/>
                          <a:cs typeface="Times New Roman" pitchFamily="18" charset="0"/>
                        </a:rPr>
                        <a:t>ves le long du cycle d</a:t>
                      </a:r>
                      <a:r>
                        <a:rPr kumimoji="0" lang="fr-FR" sz="1200" b="0" i="0" u="none" strike="noStrike" cap="none" normalizeH="0" baseline="0" smtClean="0">
                          <a:ln>
                            <a:noFill/>
                          </a:ln>
                          <a:solidFill>
                            <a:schemeClr val="tx1"/>
                          </a:solidFill>
                          <a:effectLst/>
                          <a:latin typeface="Arial"/>
                          <a:cs typeface="Times New Roman" pitchFamily="18" charset="0"/>
                        </a:rPr>
                        <a:t>’</a:t>
                      </a:r>
                      <a:r>
                        <a:rPr kumimoji="0" lang="fr-FR" sz="1200" b="0" i="0" u="none" strike="noStrike" cap="none" normalizeH="0" baseline="0" smtClean="0">
                          <a:ln>
                            <a:noFill/>
                          </a:ln>
                          <a:solidFill>
                            <a:schemeClr val="tx1"/>
                          </a:solidFill>
                          <a:effectLst/>
                          <a:latin typeface="Times New Roman" pitchFamily="18" charset="0"/>
                          <a:cs typeface="Times New Roman" pitchFamily="18" charset="0"/>
                        </a:rPr>
                        <a:t>apprentissage</a:t>
                      </a:r>
                      <a:endParaRPr kumimoji="0" lang="fr-FR" sz="1800" b="0" i="0" u="none" strike="noStrike" cap="none" normalizeH="0" baseline="0" smtClean="0">
                        <a:ln>
                          <a:noFill/>
                        </a:ln>
                        <a:solidFill>
                          <a:schemeClr val="tx1"/>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r-FR" sz="1200" b="0" i="0" u="none" strike="noStrike" cap="none" normalizeH="0" baseline="0" smtClean="0">
                          <a:ln>
                            <a:noFill/>
                          </a:ln>
                          <a:solidFill>
                            <a:schemeClr val="tx1"/>
                          </a:solidFill>
                          <a:effectLst/>
                          <a:latin typeface="Times New Roman" pitchFamily="18" charset="0"/>
                          <a:cs typeface="Times New Roman" pitchFamily="18" charset="0"/>
                        </a:rPr>
                        <a:t>05</a:t>
                      </a:r>
                      <a:endParaRPr kumimoji="0" lang="fr-FR" sz="1800" b="0" i="0" u="none" strike="noStrike" cap="none" normalizeH="0" baseline="0" smtClean="0">
                        <a:ln>
                          <a:noFill/>
                        </a:ln>
                        <a:solidFill>
                          <a:schemeClr val="tx1"/>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r-FR" sz="1200" b="0" i="0" u="none" strike="noStrike" cap="none" normalizeH="0" baseline="0" smtClean="0">
                          <a:ln>
                            <a:noFill/>
                          </a:ln>
                          <a:solidFill>
                            <a:schemeClr val="tx1"/>
                          </a:solidFill>
                          <a:effectLst/>
                          <a:latin typeface="Times New Roman" pitchFamily="18" charset="0"/>
                          <a:cs typeface="Times New Roman" pitchFamily="18" charset="0"/>
                        </a:rPr>
                        <a:t>04</a:t>
                      </a:r>
                      <a:endParaRPr kumimoji="0" lang="fr-FR" sz="1800" b="0" i="0" u="none" strike="noStrike" cap="none" normalizeH="0" baseline="0" smtClean="0">
                        <a:ln>
                          <a:noFill/>
                        </a:ln>
                        <a:solidFill>
                          <a:schemeClr val="tx1"/>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r-FR" sz="1200" b="0" i="0" u="none" strike="noStrike" cap="none" normalizeH="0" baseline="0" dirty="0" smtClean="0">
                          <a:ln>
                            <a:noFill/>
                          </a:ln>
                          <a:solidFill>
                            <a:schemeClr val="tx1"/>
                          </a:solidFill>
                          <a:effectLst/>
                          <a:latin typeface="Times New Roman" pitchFamily="18" charset="0"/>
                          <a:cs typeface="Times New Roman" pitchFamily="18" charset="0"/>
                        </a:rPr>
                        <a:t>03</a:t>
                      </a:r>
                      <a:endParaRPr kumimoji="0" lang="fr-FR" sz="1800" b="0" i="0" u="none" strike="noStrike" cap="none" normalizeH="0" baseline="0" dirty="0" smtClean="0">
                        <a:ln>
                          <a:noFill/>
                        </a:ln>
                        <a:solidFill>
                          <a:schemeClr val="tx1"/>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357290" y="1428736"/>
            <a:ext cx="6329378" cy="2868610"/>
          </a:xfrm>
        </p:spPr>
        <p:txBody>
          <a:bodyPr>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r>
              <a:rPr lang="fr-FR" sz="6000"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Les modalités </a:t>
            </a:r>
            <a:br>
              <a:rPr lang="fr-FR" sz="6000"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br>
            <a:r>
              <a:rPr lang="fr-FR" sz="6000"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d’évaluation </a:t>
            </a:r>
            <a:endParaRPr lang="fr-FR" sz="6000"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Grp="1" noChangeAspect="1" noChangeArrowheads="1"/>
          </p:cNvPicPr>
          <p:nvPr>
            <p:ph idx="1"/>
          </p:nvPr>
        </p:nvPicPr>
        <p:blipFill>
          <a:blip r:embed="rId2" cstate="print"/>
          <a:stretch>
            <a:fillRect/>
          </a:stretch>
        </p:blipFill>
        <p:spPr bwMode="auto">
          <a:xfrm>
            <a:off x="0" y="84277"/>
            <a:ext cx="9144000" cy="6773723"/>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p:cNvSpPr>
            <a:spLocks noGrp="1"/>
          </p:cNvSpPr>
          <p:nvPr>
            <p:ph type="title"/>
          </p:nvPr>
        </p:nvSpPr>
        <p:spPr>
          <a:xfrm>
            <a:off x="571472" y="1500174"/>
            <a:ext cx="8229600" cy="3286148"/>
          </a:xfrm>
        </p:spPr>
        <p:txBody>
          <a:bodyPr>
            <a:normAutofit fontScale="90000"/>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r>
              <a:rPr lang="fr-FR" sz="6700"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le profil de sorti </a:t>
            </a:r>
            <a:br>
              <a:rPr lang="fr-FR" sz="6700"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br>
            <a:r>
              <a:rPr lang="fr-FR" sz="6700"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     spécifique à </a:t>
            </a:r>
            <a:br>
              <a:rPr lang="fr-FR" sz="6700"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br>
            <a:r>
              <a:rPr lang="fr-FR" sz="6700"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   l’EPS du lycéen </a:t>
            </a:r>
            <a:r>
              <a:rPr lang="fr-FR" sz="4400"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
            </a:r>
            <a:br>
              <a:rPr lang="fr-FR" sz="4400"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br>
            <a:endParaRPr lang="fr-FR"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285720" y="1142984"/>
            <a:ext cx="8643998" cy="4525963"/>
          </a:xfrm>
        </p:spPr>
        <p:txBody>
          <a:bodyPr>
            <a:normAutofit/>
          </a:bodyPr>
          <a:lstStyle/>
          <a:p>
            <a:pPr eaLnBrk="0" hangingPunct="0">
              <a:buNone/>
              <a:tabLst>
                <a:tab pos="1803400" algn="l"/>
              </a:tabLst>
            </a:pPr>
            <a:r>
              <a:rPr lang="fr-FR" dirty="0" smtClean="0"/>
              <a:t>       </a:t>
            </a:r>
            <a:r>
              <a:rPr lang="fr-FR" sz="2000" dirty="0" smtClean="0"/>
              <a:t>L’acquisition des savoirs méthodologiques et opérationnels, qui permettent d’enrichir l’éducation sanitaire, sociale et culturelle, par la pratique de l’activité physique et sportive</a:t>
            </a:r>
            <a:r>
              <a:rPr lang="fr-FR" dirty="0" smtClean="0"/>
              <a:t>.</a:t>
            </a:r>
          </a:p>
          <a:p>
            <a:pPr eaLnBrk="0" hangingPunct="0">
              <a:buNone/>
              <a:tabLst>
                <a:tab pos="1803400" algn="l"/>
              </a:tabLst>
            </a:pPr>
            <a:endParaRPr lang="fr-FR" dirty="0" smtClean="0"/>
          </a:p>
          <a:p>
            <a:pPr eaLnBrk="0" hangingPunct="0">
              <a:buFont typeface="Wingdings" pitchFamily="2" charset="2"/>
              <a:buChar char="v"/>
            </a:pPr>
            <a:r>
              <a:rPr lang="fr-FR" sz="2000" dirty="0" smtClean="0"/>
              <a:t>Mettre l’accent sur l’effet positif de l’activité motrice et sportive sur la santé,  et s’habituer à la pratique sportive permanente. </a:t>
            </a:r>
          </a:p>
          <a:p>
            <a:pPr eaLnBrk="0" hangingPunct="0">
              <a:buNone/>
            </a:pPr>
            <a:endParaRPr lang="fr-FR" sz="2000" dirty="0" smtClean="0"/>
          </a:p>
          <a:p>
            <a:pPr eaLnBrk="0" hangingPunct="0">
              <a:buFont typeface="Wingdings" pitchFamily="2" charset="2"/>
              <a:buChar char="v"/>
            </a:pPr>
            <a:r>
              <a:rPr lang="fr-FR" sz="2000" dirty="0" smtClean="0"/>
              <a:t>L’amélioration des connaissances relatives aux compétences spécifiques des APS, et les mettre en relation avec l’environnement </a:t>
            </a:r>
          </a:p>
          <a:p>
            <a:pPr eaLnBrk="0" hangingPunct="0">
              <a:buFont typeface="Wingdings" pitchFamily="2" charset="2"/>
              <a:buChar char="v"/>
            </a:pPr>
            <a:endParaRPr lang="fr-FR" sz="2000" dirty="0" smtClean="0"/>
          </a:p>
          <a:p>
            <a:pPr eaLnBrk="0" hangingPunct="0">
              <a:buFont typeface="Wingdings" pitchFamily="2" charset="2"/>
              <a:buChar char="v"/>
            </a:pPr>
            <a:r>
              <a:rPr lang="fr-FR" sz="2000" dirty="0" smtClean="0"/>
              <a:t>Le choix d’une activité spécifique et permanente.</a:t>
            </a:r>
          </a:p>
          <a:p>
            <a:pPr eaLnBrk="0" hangingPunct="0"/>
            <a:endParaRPr lang="fr-FR" sz="2000"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20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fade">
                                      <p:cBhvr>
                                        <p:cTn id="17" dur="2000"/>
                                        <p:tgtEl>
                                          <p:spTgt spid="3">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6" end="6"/>
                                            </p:txEl>
                                          </p:spTgt>
                                        </p:tgtEl>
                                        <p:attrNameLst>
                                          <p:attrName>style.visibility</p:attrName>
                                        </p:attrNameLst>
                                      </p:cBhvr>
                                      <p:to>
                                        <p:strVal val="visible"/>
                                      </p:to>
                                    </p:set>
                                    <p:animEffect transition="in" filter="fade">
                                      <p:cBhvr>
                                        <p:cTn id="22" dur="20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p:cNvSpPr>
            <a:spLocks noGrp="1"/>
          </p:cNvSpPr>
          <p:nvPr>
            <p:ph type="title"/>
          </p:nvPr>
        </p:nvSpPr>
        <p:spPr>
          <a:xfrm>
            <a:off x="642910" y="2143116"/>
            <a:ext cx="8229600" cy="1714504"/>
          </a:xfrm>
        </p:spPr>
        <p:txBody>
          <a:bodyPr>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r>
              <a:rPr lang="fr-FR" sz="6000"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Reproches vers les        </a:t>
            </a:r>
            <a:br>
              <a:rPr lang="fr-FR" sz="6000"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br>
            <a:r>
              <a:rPr lang="fr-FR" sz="6000"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         OP 2007</a:t>
            </a:r>
            <a:endParaRPr lang="fr-FR" sz="6000"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rganigramme : Connecteur 3"/>
          <p:cNvSpPr/>
          <p:nvPr/>
        </p:nvSpPr>
        <p:spPr>
          <a:xfrm>
            <a:off x="2428860" y="285728"/>
            <a:ext cx="4286280" cy="2500330"/>
          </a:xfrm>
          <a:prstGeom prst="flowChartConnector">
            <a:avLst/>
          </a:prstGeom>
        </p:spPr>
        <p:style>
          <a:lnRef idx="1">
            <a:schemeClr val="accent3"/>
          </a:lnRef>
          <a:fillRef idx="3">
            <a:schemeClr val="accent3"/>
          </a:fillRef>
          <a:effectRef idx="2">
            <a:schemeClr val="accent3"/>
          </a:effectRef>
          <a:fontRef idx="minor">
            <a:schemeClr val="lt1"/>
          </a:fontRef>
        </p:style>
        <p:txBody>
          <a:bodyPr rtlCol="0" anchor="ctr"/>
          <a:lstStyle/>
          <a:p>
            <a:pPr algn="ctr"/>
            <a:r>
              <a:rPr lang="fr-FR" sz="2800" b="1" dirty="0" smtClean="0">
                <a:latin typeface="Times New Roman" pitchFamily="18" charset="0"/>
                <a:cs typeface="Times New Roman" pitchFamily="18" charset="0"/>
              </a:rPr>
              <a:t>Difficulté </a:t>
            </a:r>
          </a:p>
          <a:p>
            <a:pPr algn="ctr"/>
            <a:r>
              <a:rPr lang="fr-FR" sz="2800" b="1" dirty="0" smtClean="0">
                <a:latin typeface="Times New Roman" pitchFamily="18" charset="0"/>
                <a:cs typeface="Times New Roman" pitchFamily="18" charset="0"/>
              </a:rPr>
              <a:t>d’application</a:t>
            </a:r>
          </a:p>
          <a:p>
            <a:pPr algn="ctr"/>
            <a:r>
              <a:rPr lang="fr-FR" sz="2800" b="1" dirty="0" smtClean="0">
                <a:latin typeface="Times New Roman" pitchFamily="18" charset="0"/>
                <a:cs typeface="Times New Roman" pitchFamily="18" charset="0"/>
              </a:rPr>
              <a:t> des OP à </a:t>
            </a:r>
          </a:p>
          <a:p>
            <a:pPr algn="ctr"/>
            <a:r>
              <a:rPr lang="fr-FR" sz="2800" b="1" dirty="0" smtClean="0">
                <a:latin typeface="Times New Roman" pitchFamily="18" charset="0"/>
                <a:cs typeface="Times New Roman" pitchFamily="18" charset="0"/>
              </a:rPr>
              <a:t>cause de </a:t>
            </a:r>
            <a:endParaRPr lang="fr-FR" sz="2800" b="1" dirty="0">
              <a:latin typeface="Times New Roman" pitchFamily="18" charset="0"/>
              <a:cs typeface="Times New Roman" pitchFamily="18" charset="0"/>
            </a:endParaRPr>
          </a:p>
        </p:txBody>
      </p:sp>
      <p:sp>
        <p:nvSpPr>
          <p:cNvPr id="5" name="Organigramme : Opération manuelle 4"/>
          <p:cNvSpPr/>
          <p:nvPr/>
        </p:nvSpPr>
        <p:spPr>
          <a:xfrm>
            <a:off x="2928926" y="4429132"/>
            <a:ext cx="3286148" cy="2214578"/>
          </a:xfrm>
          <a:prstGeom prst="flowChartManualOperation">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fr-FR" b="1" dirty="0" smtClean="0">
                <a:latin typeface="+mj-lt"/>
                <a:cs typeface="Times New Roman" pitchFamily="18" charset="0"/>
              </a:rPr>
              <a:t>Problème de la </a:t>
            </a:r>
          </a:p>
          <a:p>
            <a:pPr algn="ctr"/>
            <a:r>
              <a:rPr lang="fr-FR" b="1" dirty="0" smtClean="0">
                <a:latin typeface="+mj-lt"/>
                <a:cs typeface="Times New Roman" pitchFamily="18" charset="0"/>
              </a:rPr>
              <a:t>formation continue </a:t>
            </a:r>
          </a:p>
          <a:p>
            <a:pPr algn="ctr"/>
            <a:r>
              <a:rPr lang="fr-FR" b="1" dirty="0" smtClean="0">
                <a:latin typeface="+mj-lt"/>
                <a:cs typeface="Times New Roman" pitchFamily="18" charset="0"/>
              </a:rPr>
              <a:t>des enseignants</a:t>
            </a:r>
            <a:r>
              <a:rPr lang="fr-FR" dirty="0" smtClean="0">
                <a:latin typeface="+mj-lt"/>
              </a:rPr>
              <a:t> </a:t>
            </a:r>
            <a:endParaRPr lang="fr-FR" dirty="0">
              <a:latin typeface="+mj-lt"/>
            </a:endParaRPr>
          </a:p>
        </p:txBody>
      </p:sp>
      <p:sp>
        <p:nvSpPr>
          <p:cNvPr id="7" name="Organigramme : Extraire 6"/>
          <p:cNvSpPr/>
          <p:nvPr/>
        </p:nvSpPr>
        <p:spPr>
          <a:xfrm>
            <a:off x="5786414" y="4429108"/>
            <a:ext cx="3357586" cy="2428892"/>
          </a:xfrm>
          <a:prstGeom prst="flowChartExtra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fr-FR" sz="2000" b="1" dirty="0" smtClean="0">
                <a:latin typeface="+mj-lt"/>
                <a:cs typeface="Times New Roman" pitchFamily="18" charset="0"/>
              </a:rPr>
              <a:t>Condensation </a:t>
            </a:r>
          </a:p>
          <a:p>
            <a:pPr algn="ctr"/>
            <a:r>
              <a:rPr lang="fr-FR" sz="2000" b="1" dirty="0" smtClean="0">
                <a:latin typeface="+mj-lt"/>
                <a:cs typeface="Times New Roman" pitchFamily="18" charset="0"/>
              </a:rPr>
              <a:t> des termes</a:t>
            </a:r>
            <a:r>
              <a:rPr lang="fr-FR" sz="2000" dirty="0" smtClean="0">
                <a:latin typeface="+mj-lt"/>
              </a:rPr>
              <a:t> </a:t>
            </a:r>
          </a:p>
          <a:p>
            <a:pPr algn="ctr"/>
            <a:endParaRPr lang="fr-FR" dirty="0">
              <a:latin typeface="Verdana" pitchFamily="34" charset="0"/>
            </a:endParaRPr>
          </a:p>
        </p:txBody>
      </p:sp>
      <p:sp>
        <p:nvSpPr>
          <p:cNvPr id="8" name="Organigramme : Extraire 7"/>
          <p:cNvSpPr/>
          <p:nvPr/>
        </p:nvSpPr>
        <p:spPr>
          <a:xfrm>
            <a:off x="0" y="4429108"/>
            <a:ext cx="3357554" cy="2428892"/>
          </a:xfrm>
          <a:prstGeom prst="flowChartExtract">
            <a:avLst/>
          </a:prstGeom>
        </p:spPr>
        <p:style>
          <a:lnRef idx="1">
            <a:schemeClr val="dk1"/>
          </a:lnRef>
          <a:fillRef idx="2">
            <a:schemeClr val="dk1"/>
          </a:fillRef>
          <a:effectRef idx="1">
            <a:schemeClr val="dk1"/>
          </a:effectRef>
          <a:fontRef idx="minor">
            <a:schemeClr val="dk1"/>
          </a:fontRef>
        </p:style>
        <p:txBody>
          <a:bodyPr rtlCol="0" anchor="ctr"/>
          <a:lstStyle/>
          <a:p>
            <a:pPr algn="ctr"/>
            <a:r>
              <a:rPr lang="fr-FR" b="1" dirty="0" smtClean="0">
                <a:latin typeface="+mj-lt"/>
              </a:rPr>
              <a:t>la difficulté de </a:t>
            </a:r>
          </a:p>
          <a:p>
            <a:pPr algn="ctr"/>
            <a:r>
              <a:rPr lang="fr-FR" b="1" dirty="0" smtClean="0">
                <a:latin typeface="+mj-lt"/>
              </a:rPr>
              <a:t>l’évaluation</a:t>
            </a:r>
            <a:r>
              <a:rPr lang="fr-FR" dirty="0" smtClean="0">
                <a:latin typeface="+mj-lt"/>
              </a:rPr>
              <a:t> </a:t>
            </a:r>
            <a:endParaRPr lang="fr-FR" dirty="0">
              <a:latin typeface="+mj-lt"/>
            </a:endParaRPr>
          </a:p>
        </p:txBody>
      </p:sp>
      <p:sp>
        <p:nvSpPr>
          <p:cNvPr id="11" name="Flèche vers le bas 10"/>
          <p:cNvSpPr/>
          <p:nvPr/>
        </p:nvSpPr>
        <p:spPr>
          <a:xfrm>
            <a:off x="4286248" y="3143248"/>
            <a:ext cx="474347" cy="1000132"/>
          </a:xfrm>
          <a:prstGeom prst="downArrow">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fr-FR"/>
          </a:p>
        </p:txBody>
      </p:sp>
      <p:sp>
        <p:nvSpPr>
          <p:cNvPr id="13" name="Flèche courbée vers la gauche 12"/>
          <p:cNvSpPr/>
          <p:nvPr/>
        </p:nvSpPr>
        <p:spPr>
          <a:xfrm rot="20997817">
            <a:off x="7637222" y="1734913"/>
            <a:ext cx="1286317" cy="2643006"/>
          </a:xfrm>
          <a:prstGeom prst="curvedLeftArrow">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fr-FR">
              <a:solidFill>
                <a:schemeClr val="tx1"/>
              </a:solidFill>
            </a:endParaRPr>
          </a:p>
        </p:txBody>
      </p:sp>
      <p:sp>
        <p:nvSpPr>
          <p:cNvPr id="14" name="Flèche courbée vers la droite 13"/>
          <p:cNvSpPr/>
          <p:nvPr/>
        </p:nvSpPr>
        <p:spPr>
          <a:xfrm rot="322313">
            <a:off x="127279" y="1703812"/>
            <a:ext cx="1428760" cy="2786082"/>
          </a:xfrm>
          <a:prstGeom prst="curvedRightArrow">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fr-FR">
              <a:solidFill>
                <a:schemeClr val="tx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20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20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2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3" grpId="0" animBg="1"/>
      <p:bldP spid="14"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age 8" descr="29112010009.JPG"/>
          <p:cNvPicPr>
            <a:picLocks noChangeAspect="1"/>
          </p:cNvPicPr>
          <p:nvPr/>
        </p:nvPicPr>
        <p:blipFill>
          <a:blip r:embed="rId2" cstate="print"/>
          <a:stretch>
            <a:fillRect/>
          </a:stretch>
        </p:blipFill>
        <p:spPr>
          <a:xfrm>
            <a:off x="0" y="0"/>
            <a:ext cx="9144000" cy="6858000"/>
          </a:xfrm>
          <a:prstGeom prst="rect">
            <a:avLst/>
          </a:prstGeom>
        </p:spPr>
      </p:pic>
      <p:pic>
        <p:nvPicPr>
          <p:cNvPr id="8" name="Image 7" descr="YouTube - Inondations de casa- Situation près de la Fac 30-11-2010 001_0001.jpg"/>
          <p:cNvPicPr>
            <a:picLocks noChangeAspect="1"/>
          </p:cNvPicPr>
          <p:nvPr/>
        </p:nvPicPr>
        <p:blipFill>
          <a:blip r:embed="rId3"/>
          <a:stretch>
            <a:fillRect/>
          </a:stretch>
        </p:blipFill>
        <p:spPr>
          <a:xfrm>
            <a:off x="0" y="0"/>
            <a:ext cx="3657600" cy="2743200"/>
          </a:xfrm>
          <a:prstGeom prst="rect">
            <a:avLst/>
          </a:prstGeom>
          <a:ln>
            <a:noFill/>
          </a:ln>
          <a:effectLst>
            <a:softEdge rad="112500"/>
          </a:effectLst>
        </p:spPr>
      </p:pic>
      <p:pic>
        <p:nvPicPr>
          <p:cNvPr id="7" name="Image 6" descr="gf.jpg"/>
          <p:cNvPicPr>
            <a:picLocks noChangeAspect="1"/>
          </p:cNvPicPr>
          <p:nvPr/>
        </p:nvPicPr>
        <p:blipFill>
          <a:blip r:embed="rId4"/>
          <a:stretch>
            <a:fillRect/>
          </a:stretch>
        </p:blipFill>
        <p:spPr>
          <a:xfrm>
            <a:off x="5486400" y="0"/>
            <a:ext cx="3657600" cy="2743200"/>
          </a:xfrm>
          <a:prstGeom prst="rect">
            <a:avLst/>
          </a:prstGeom>
          <a:ln>
            <a:noFill/>
          </a:ln>
          <a:effectLst>
            <a:softEdge rad="112500"/>
          </a:effectLst>
        </p:spPr>
      </p:pic>
      <p:sp>
        <p:nvSpPr>
          <p:cNvPr id="4" name="Titre 3"/>
          <p:cNvSpPr>
            <a:spLocks noGrp="1"/>
          </p:cNvSpPr>
          <p:nvPr>
            <p:ph type="title"/>
          </p:nvPr>
        </p:nvSpPr>
        <p:spPr>
          <a:xfrm>
            <a:off x="357158" y="2857496"/>
            <a:ext cx="8229600" cy="2857520"/>
          </a:xfrm>
        </p:spPr>
        <p:txBody>
          <a:bodyPr>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r>
              <a:rPr lang="fr-FR" sz="6000"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     </a:t>
            </a:r>
            <a:r>
              <a:rPr lang="fr-FR" sz="6000" dirty="0" smtClean="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rPr>
              <a:t>MERCI POUR </a:t>
            </a:r>
            <a:br>
              <a:rPr lang="fr-FR" sz="6000" dirty="0" smtClean="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rPr>
            </a:br>
            <a:r>
              <a:rPr lang="fr-FR" sz="6000" smtClean="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rPr>
              <a:t>           </a:t>
            </a:r>
            <a:r>
              <a:rPr lang="fr-FR" sz="6000" smtClean="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rPr>
              <a:t>VOUS </a:t>
            </a:r>
            <a:r>
              <a:rPr lang="fr-FR" sz="6000" dirty="0" smtClean="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rPr>
              <a:t/>
            </a:r>
            <a:br>
              <a:rPr lang="fr-FR" sz="6000" dirty="0" smtClean="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rPr>
            </a:br>
            <a:r>
              <a:rPr lang="fr-FR" sz="6000" dirty="0" smtClean="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rPr>
              <a:t>    ET </a:t>
            </a:r>
            <a:r>
              <a:rPr lang="fr-FR" sz="6000" smtClean="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rPr>
              <a:t>POUR </a:t>
            </a:r>
            <a:r>
              <a:rPr lang="fr-FR" sz="6000" smtClean="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rPr>
              <a:t>NOUS</a:t>
            </a:r>
            <a:endParaRPr lang="fr-FR" sz="6000" dirty="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p:cNvSpPr>
            <a:spLocks noGrp="1"/>
          </p:cNvSpPr>
          <p:nvPr>
            <p:ph type="title"/>
          </p:nvPr>
        </p:nvSpPr>
        <p:spPr>
          <a:xfrm>
            <a:off x="1737726" y="1928802"/>
            <a:ext cx="6286544" cy="1928826"/>
          </a:xfrm>
        </p:spPr>
        <p:txBody>
          <a:bodyPr>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fr-FR" sz="6000"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INTRODUCTION </a:t>
            </a:r>
            <a:endParaRPr lang="fr-FR" sz="6000"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p:txBody>
          <a:bodyPr>
            <a:normAutofit/>
          </a:bodyPr>
          <a:lstStyle/>
          <a:p>
            <a:r>
              <a:rPr lang="fr-FR" dirty="0" smtClean="0"/>
              <a:t>Les textes officiels régissent l’enseignement de l’EPS d’où on peut tirer les finalités, les buts et les systèmes d’enseignement et d’évaluation.</a:t>
            </a:r>
          </a:p>
          <a:p>
            <a:pPr>
              <a:buNone/>
            </a:pPr>
            <a:endParaRPr lang="fr-FR" dirty="0" smtClean="0"/>
          </a:p>
          <a:p>
            <a:r>
              <a:rPr lang="fr-FR" dirty="0" smtClean="0"/>
              <a:t>L’enseignement de l’EPS au Maroc a connu une grande évolution de 1963 à nos jours.</a:t>
            </a:r>
          </a:p>
          <a:p>
            <a:pPr>
              <a:buNone/>
            </a:pPr>
            <a:endParaRPr lang="fr-FR" dirty="0" smtClean="0"/>
          </a:p>
          <a:p>
            <a:r>
              <a:rPr lang="fr-FR" dirty="0" smtClean="0"/>
              <a:t>La 1</a:t>
            </a:r>
            <a:r>
              <a:rPr lang="fr-FR" baseline="30000" dirty="0" smtClean="0"/>
              <a:t>ère</a:t>
            </a:r>
            <a:r>
              <a:rPr lang="fr-FR" dirty="0" smtClean="0"/>
              <a:t> apparition des textes officiels était en 1964.</a:t>
            </a:r>
          </a:p>
          <a:p>
            <a:pPr>
              <a:buNone/>
            </a:pPr>
            <a:endParaRPr lang="fr-FR" dirty="0" smtClean="0"/>
          </a:p>
          <a:p>
            <a:endParaRPr lang="fr-FR"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20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fade">
                                      <p:cBhvr>
                                        <p:cTn id="17" dur="20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p:cNvSpPr>
            <a:spLocks noGrp="1"/>
          </p:cNvSpPr>
          <p:nvPr>
            <p:ph type="title"/>
          </p:nvPr>
        </p:nvSpPr>
        <p:spPr>
          <a:xfrm>
            <a:off x="2000232" y="2571744"/>
            <a:ext cx="5214974" cy="1143000"/>
          </a:xfrm>
        </p:spPr>
        <p:txBody>
          <a:bodyPr>
            <a:normAutofit/>
          </a:bodyPr>
          <a:lstStyle/>
          <a:p>
            <a:r>
              <a:rPr lang="fr-FR" sz="6000"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HISTORIQUE</a:t>
            </a:r>
            <a:endParaRPr lang="fr-FR" sz="6000"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Grp="1" noChangeAspect="1" noChangeArrowheads="1"/>
          </p:cNvPicPr>
          <p:nvPr>
            <p:ph idx="1"/>
          </p:nvPr>
        </p:nvPicPr>
        <p:blipFill>
          <a:blip r:embed="rId2"/>
          <a:stretch>
            <a:fillRect/>
          </a:stretch>
        </p:blipFill>
        <p:spPr bwMode="auto">
          <a:xfrm>
            <a:off x="0" y="0"/>
            <a:ext cx="9144000" cy="5662004"/>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Espace réservé du contenu 3" descr="t.o.bmp"/>
          <p:cNvPicPr>
            <a:picLocks noChangeAspect="1"/>
          </p:cNvPicPr>
          <p:nvPr/>
        </p:nvPicPr>
        <p:blipFill>
          <a:blip r:embed="rId2"/>
          <a:srcRect/>
          <a:stretch>
            <a:fillRect/>
          </a:stretch>
        </p:blipFill>
        <p:spPr>
          <a:xfrm>
            <a:off x="0" y="0"/>
            <a:ext cx="9144000" cy="685800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Espace réservé du contenu 5" descr="2.bmp"/>
          <p:cNvPicPr>
            <a:picLocks noChangeAspect="1"/>
          </p:cNvPicPr>
          <p:nvPr/>
        </p:nvPicPr>
        <p:blipFill>
          <a:blip r:embed="rId2"/>
          <a:srcRect/>
          <a:stretch>
            <a:fillRect/>
          </a:stretch>
        </p:blipFill>
        <p:spPr>
          <a:xfrm>
            <a:off x="0" y="0"/>
            <a:ext cx="9144000" cy="685800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Rotonde">
  <a:themeElements>
    <a:clrScheme name="Rotond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Rotond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Rotond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95000" t="-106500" r="5000" b="2065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Origin</Template>
  <TotalTime>223</TotalTime>
  <Words>685</Words>
  <Application>Microsoft Office PowerPoint</Application>
  <PresentationFormat>Affichage à l'écran (4:3)</PresentationFormat>
  <Paragraphs>188</Paragraphs>
  <Slides>37</Slides>
  <Notes>0</Notes>
  <HiddenSlides>0</HiddenSlides>
  <MMClips>0</MMClips>
  <ScaleCrop>false</ScaleCrop>
  <HeadingPairs>
    <vt:vector size="4" baseType="variant">
      <vt:variant>
        <vt:lpstr>Thème</vt:lpstr>
      </vt:variant>
      <vt:variant>
        <vt:i4>1</vt:i4>
      </vt:variant>
      <vt:variant>
        <vt:lpstr>Titres des diapositives</vt:lpstr>
      </vt:variant>
      <vt:variant>
        <vt:i4>37</vt:i4>
      </vt:variant>
    </vt:vector>
  </HeadingPairs>
  <TitlesOfParts>
    <vt:vector size="38" baseType="lpstr">
      <vt:lpstr>Rotonde</vt:lpstr>
      <vt:lpstr>Diapositive 1</vt:lpstr>
      <vt:lpstr>PLAN</vt:lpstr>
      <vt:lpstr>Diapositive 3</vt:lpstr>
      <vt:lpstr>INTRODUCTION </vt:lpstr>
      <vt:lpstr>Diapositive 5</vt:lpstr>
      <vt:lpstr>HISTORIQUE</vt:lpstr>
      <vt:lpstr>Diapositive 7</vt:lpstr>
      <vt:lpstr>Diapositive 8</vt:lpstr>
      <vt:lpstr>Diapositive 9</vt:lpstr>
      <vt:lpstr>EPS</vt:lpstr>
      <vt:lpstr>Diapositive 11</vt:lpstr>
      <vt:lpstr>Compétence </vt:lpstr>
      <vt:lpstr>Diapositive 13</vt:lpstr>
      <vt:lpstr>Finalités  éducatives</vt:lpstr>
      <vt:lpstr>Diapositive 15</vt:lpstr>
      <vt:lpstr>Objectifs  de     EPS</vt:lpstr>
      <vt:lpstr>Diapositive 17</vt:lpstr>
      <vt:lpstr>Types de :        compétences    et valeurs  </vt:lpstr>
      <vt:lpstr>Diapositive 19</vt:lpstr>
      <vt:lpstr>          les caractéristiques   et les besoins de l’élève lycéen</vt:lpstr>
      <vt:lpstr>Diapositive 21</vt:lpstr>
      <vt:lpstr>   Les modules et les   compétences selon les       niveaux scolaires </vt:lpstr>
      <vt:lpstr>Diapositive 23</vt:lpstr>
      <vt:lpstr>Diapositive 24</vt:lpstr>
      <vt:lpstr>Diapositive 25</vt:lpstr>
      <vt:lpstr>Diapositive 26</vt:lpstr>
      <vt:lpstr>Le projet du cycle </vt:lpstr>
      <vt:lpstr>Diapositive 28</vt:lpstr>
      <vt:lpstr>La fiche de préparation         de la séance</vt:lpstr>
      <vt:lpstr>Diapositive 30</vt:lpstr>
      <vt:lpstr>Les modalités  d’évaluation </vt:lpstr>
      <vt:lpstr>Diapositive 32</vt:lpstr>
      <vt:lpstr>le profil de sorti       spécifique à     l’EPS du lycéen  </vt:lpstr>
      <vt:lpstr>Diapositive 34</vt:lpstr>
      <vt:lpstr>Reproches vers les                  OP 2007</vt:lpstr>
      <vt:lpstr>Diapositive 36</vt:lpstr>
      <vt:lpstr>     MERCI POUR             VOUS      ET POUR NOUS</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Diapositive 1</dc:title>
  <dc:creator>SWEET</dc:creator>
  <cp:lastModifiedBy>SWEET</cp:lastModifiedBy>
  <cp:revision>46</cp:revision>
  <dcterms:created xsi:type="dcterms:W3CDTF">2010-11-29T17:58:13Z</dcterms:created>
  <dcterms:modified xsi:type="dcterms:W3CDTF">2010-12-08T12:26:48Z</dcterms:modified>
</cp:coreProperties>
</file>