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r-F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EFA138D-4AEA-4A71-B9FB-3DAD8DFB3AD5}" type="datetimeFigureOut">
              <a:rPr lang="fr-FR" smtClean="0"/>
              <a:t>26/02/2016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1B6195F-5E86-4AF2-B273-8AE3E3C78F0D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71670" y="1748952"/>
            <a:ext cx="6172200" cy="1894362"/>
          </a:xfrm>
        </p:spPr>
        <p:txBody>
          <a:bodyPr/>
          <a:lstStyle/>
          <a:p>
            <a:pPr algn="ctr"/>
            <a:r>
              <a:rPr lang="fr-FR" dirty="0" smtClean="0"/>
              <a:t>Règlement de football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32" y="5214950"/>
            <a:ext cx="6172200" cy="1371600"/>
          </a:xfrm>
        </p:spPr>
        <p:txBody>
          <a:bodyPr>
            <a:normAutofit lnSpcReduction="10000"/>
          </a:bodyPr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Préparé par :</a:t>
            </a:r>
          </a:p>
          <a:p>
            <a:r>
              <a:rPr lang="fr-FR" dirty="0" smtClean="0"/>
              <a:t>CHARAF Nadia</a:t>
            </a:r>
          </a:p>
          <a:p>
            <a:r>
              <a:rPr lang="fr-FR" dirty="0" smtClean="0"/>
              <a:t>ELORF Jaafar	</a:t>
            </a:r>
          </a:p>
          <a:p>
            <a:r>
              <a:rPr lang="fr-FR" dirty="0" smtClean="0"/>
              <a:t>CHIBAN Mohammed</a:t>
            </a:r>
            <a:endParaRPr lang="fr-F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Loi numéro 9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3" descr="Capture 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500174"/>
            <a:ext cx="7305675" cy="48387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Loi numéro 17</a:t>
            </a:r>
            <a:endParaRPr lang="fr-FR" dirty="0"/>
          </a:p>
        </p:txBody>
      </p:sp>
      <p:pic>
        <p:nvPicPr>
          <p:cNvPr id="5" name="Content Placeholder 4" descr="téléchargement (1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28728" y="2571744"/>
            <a:ext cx="2619375" cy="1743075"/>
          </a:xfrm>
        </p:spPr>
      </p:pic>
      <p:pic>
        <p:nvPicPr>
          <p:cNvPr id="6" name="Picture 5" descr="téléchargement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3000372"/>
            <a:ext cx="2505075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Loi numéro 10</a:t>
            </a:r>
            <a:endParaRPr lang="fr-FR" dirty="0"/>
          </a:p>
        </p:txBody>
      </p:sp>
      <p:pic>
        <p:nvPicPr>
          <p:cNvPr id="4" name="Content Placeholder 3" descr="Capture 2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071538" y="1785926"/>
            <a:ext cx="6858000" cy="44100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Loi numéro 1</a:t>
            </a:r>
            <a:endParaRPr lang="fr-FR" dirty="0"/>
          </a:p>
        </p:txBody>
      </p:sp>
      <p:pic>
        <p:nvPicPr>
          <p:cNvPr id="4" name="Content Placeholder 3" descr="Foot_field_AG3.svg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57250" y="2079625"/>
            <a:ext cx="6667500" cy="391477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Loi numéro 2</a:t>
            </a:r>
            <a:endParaRPr lang="fr-FR" dirty="0"/>
          </a:p>
        </p:txBody>
      </p:sp>
      <p:pic>
        <p:nvPicPr>
          <p:cNvPr id="4" name="Content Placeholder 3" descr="Generic_football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234754" y="2099821"/>
            <a:ext cx="3912491" cy="387438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Loi numéro 3</a:t>
            </a:r>
            <a:endParaRPr lang="fr-FR" dirty="0"/>
          </a:p>
        </p:txBody>
      </p:sp>
      <p:pic>
        <p:nvPicPr>
          <p:cNvPr id="4" name="Content Placeholder 3" descr="APE_11_IDA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428372" y="1600200"/>
            <a:ext cx="3525256" cy="487362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Loi numéro 4</a:t>
            </a:r>
            <a:endParaRPr lang="fr-FR" dirty="0"/>
          </a:p>
        </p:txBody>
      </p:sp>
      <p:pic>
        <p:nvPicPr>
          <p:cNvPr id="4" name="Content Placeholder 3" descr="6889286-fev-14-2010--joueur-de-barcelone-lionel-messi-lors-de-la-victoire-de-2-1-de-atletico-madrid-sur-le-f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919412" y="2132012"/>
            <a:ext cx="2543175" cy="3810000"/>
          </a:xfrm>
        </p:spPr>
      </p:pic>
      <p:pic>
        <p:nvPicPr>
          <p:cNvPr id="5" name="Picture 4" descr="téléchargeme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2714620"/>
            <a:ext cx="2143125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Loi numéro 5</a:t>
            </a:r>
            <a:endParaRPr lang="fr-FR" dirty="0"/>
          </a:p>
        </p:txBody>
      </p:sp>
      <p:pic>
        <p:nvPicPr>
          <p:cNvPr id="4" name="Content Placeholder 3" descr="450px-Howard_Webb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60339" y="1600200"/>
            <a:ext cx="3661321" cy="487362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Loi numéro 6</a:t>
            </a:r>
            <a:endParaRPr lang="fr-FR" dirty="0"/>
          </a:p>
        </p:txBody>
      </p:sp>
      <p:pic>
        <p:nvPicPr>
          <p:cNvPr id="4" name="Content Placeholder 3" descr="800px-Clemens_Schüttengruber,_Fußballschiedsrichter_(02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33495" y="1600200"/>
            <a:ext cx="7315009" cy="4873625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Loi numéro 7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Loi numéro 8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99</TotalTime>
  <Words>43</Words>
  <Application>Microsoft Office PowerPoint</Application>
  <PresentationFormat>Affichage à l'écran 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Oriel</vt:lpstr>
      <vt:lpstr>Règlement de football </vt:lpstr>
      <vt:lpstr>Loi numéro 1</vt:lpstr>
      <vt:lpstr>Loi numéro 2</vt:lpstr>
      <vt:lpstr>Loi numéro 3</vt:lpstr>
      <vt:lpstr>Loi numéro 4</vt:lpstr>
      <vt:lpstr>Loi numéro 5</vt:lpstr>
      <vt:lpstr>Loi numéro 6</vt:lpstr>
      <vt:lpstr>Loi numéro 7</vt:lpstr>
      <vt:lpstr>Loi numéro 8</vt:lpstr>
      <vt:lpstr>Loi numéro 9</vt:lpstr>
      <vt:lpstr>Loi numéro 17</vt:lpstr>
      <vt:lpstr>Loi numéro 10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Règlement de football</dc:title>
  <dc:creator>Ja3far</dc:creator>
  <cp:lastModifiedBy>AZIZ</cp:lastModifiedBy>
  <cp:revision>10</cp:revision>
  <dcterms:created xsi:type="dcterms:W3CDTF">2014-01-18T10:50:03Z</dcterms:created>
  <dcterms:modified xsi:type="dcterms:W3CDTF">2016-02-26T14:17:16Z</dcterms:modified>
</cp:coreProperties>
</file>